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23"/>
  </p:notesMasterIdLst>
  <p:sldIdLst>
    <p:sldId id="260" r:id="rId5"/>
    <p:sldId id="563" r:id="rId6"/>
    <p:sldId id="564" r:id="rId7"/>
    <p:sldId id="585" r:id="rId8"/>
    <p:sldId id="639" r:id="rId9"/>
    <p:sldId id="626" r:id="rId10"/>
    <p:sldId id="269" r:id="rId11"/>
    <p:sldId id="267" r:id="rId12"/>
    <p:sldId id="268" r:id="rId13"/>
    <p:sldId id="630" r:id="rId14"/>
    <p:sldId id="277" r:id="rId15"/>
    <p:sldId id="487" r:id="rId16"/>
    <p:sldId id="486" r:id="rId17"/>
    <p:sldId id="637" r:id="rId18"/>
    <p:sldId id="638" r:id="rId19"/>
    <p:sldId id="620" r:id="rId20"/>
    <p:sldId id="636" r:id="rId21"/>
    <p:sldId id="624"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Source Sans Pro" panose="020B0503030403020204" pitchFamily="34" charset="0"/>
      <p:regular r:id="rId36"/>
      <p:bold r:id="rId37"/>
      <p:italic r:id="rId38"/>
      <p:boldItalic r:id="rId39"/>
    </p:embeddedFont>
    <p:embeddedFont>
      <p:font typeface="Stag Book" panose="02000503060000020004" charset="0"/>
      <p:regular r:id="rId40"/>
      <p:italic r:id="rId41"/>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809"/>
    <a:srgbClr val="E8182F"/>
    <a:srgbClr val="FFCA24"/>
    <a:srgbClr val="6E00ED"/>
    <a:srgbClr val="EA1A2F"/>
    <a:srgbClr val="47CFFF"/>
    <a:srgbClr val="E91A30"/>
    <a:srgbClr val="E38A7F"/>
    <a:srgbClr val="E66365"/>
    <a:srgbClr val="E535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FC2C2-9211-4192-B033-2AED3B37BC6B}" v="60" dt="2021-06-23T20:33:21.370"/>
    <p1510:client id="{3A3ED17B-959A-4AD9-8E48-C612CDF78A8F}" v="2" dt="2021-08-24T14:27:09.72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8" autoAdjust="0"/>
    <p:restoredTop sz="86351" autoAdjust="0"/>
  </p:normalViewPr>
  <p:slideViewPr>
    <p:cSldViewPr snapToGrid="0">
      <p:cViewPr varScale="1">
        <p:scale>
          <a:sx n="86" d="100"/>
          <a:sy n="86" d="100"/>
        </p:scale>
        <p:origin x="686" y="58"/>
      </p:cViewPr>
      <p:guideLst>
        <p:guide pos="3840"/>
        <p:guide orient="horz" pos="2183"/>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MANUEL ALBERTO GUEVARA  NAJARRO" userId="dc0839a7-ef25-445d-88fe-29223dfab4a5" providerId="ADAL" clId="{259FC2C2-9211-4192-B033-2AED3B37BC6B}"/>
    <pc:docChg chg="undo custSel addSld delSld modSld sldOrd">
      <pc:chgData name="MANUEL ALBERTO GUEVARA  NAJARRO" userId="dc0839a7-ef25-445d-88fe-29223dfab4a5" providerId="ADAL" clId="{259FC2C2-9211-4192-B033-2AED3B37BC6B}" dt="2021-06-23T20:42:21.120" v="2091" actId="2696"/>
      <pc:docMkLst>
        <pc:docMk/>
      </pc:docMkLst>
      <pc:sldChg chg="modSp mod">
        <pc:chgData name="MANUEL ALBERTO GUEVARA  NAJARRO" userId="dc0839a7-ef25-445d-88fe-29223dfab4a5" providerId="ADAL" clId="{259FC2C2-9211-4192-B033-2AED3B37BC6B}" dt="2021-06-23T20:04:59.049" v="1779" actId="20577"/>
        <pc:sldMkLst>
          <pc:docMk/>
          <pc:sldMk cId="4227363741" sldId="260"/>
        </pc:sldMkLst>
        <pc:spChg chg="mod">
          <ac:chgData name="MANUEL ALBERTO GUEVARA  NAJARRO" userId="dc0839a7-ef25-445d-88fe-29223dfab4a5" providerId="ADAL" clId="{259FC2C2-9211-4192-B033-2AED3B37BC6B}" dt="2021-06-23T20:04:59.049" v="1779" actId="20577"/>
          <ac:spMkLst>
            <pc:docMk/>
            <pc:sldMk cId="4227363741" sldId="260"/>
            <ac:spMk id="2" creationId="{51FB5928-6A9D-4A40-A59B-3E296900738E}"/>
          </ac:spMkLst>
        </pc:spChg>
      </pc:sldChg>
      <pc:sldChg chg="del">
        <pc:chgData name="MANUEL ALBERTO GUEVARA  NAJARRO" userId="dc0839a7-ef25-445d-88fe-29223dfab4a5" providerId="ADAL" clId="{259FC2C2-9211-4192-B033-2AED3B37BC6B}" dt="2021-06-21T20:01:50.978" v="382" actId="47"/>
        <pc:sldMkLst>
          <pc:docMk/>
          <pc:sldMk cId="0" sldId="261"/>
        </pc:sldMkLst>
      </pc:sldChg>
      <pc:sldChg chg="addSp delSp modSp add mod">
        <pc:chgData name="MANUEL ALBERTO GUEVARA  NAJARRO" userId="dc0839a7-ef25-445d-88fe-29223dfab4a5" providerId="ADAL" clId="{259FC2C2-9211-4192-B033-2AED3B37BC6B}" dt="2021-06-21T19:55:41.509" v="336" actId="122"/>
        <pc:sldMkLst>
          <pc:docMk/>
          <pc:sldMk cId="1017004692" sldId="267"/>
        </pc:sldMkLst>
        <pc:spChg chg="del">
          <ac:chgData name="MANUEL ALBERTO GUEVARA  NAJARRO" userId="dc0839a7-ef25-445d-88fe-29223dfab4a5" providerId="ADAL" clId="{259FC2C2-9211-4192-B033-2AED3B37BC6B}" dt="2021-06-21T19:54:49.419" v="271" actId="478"/>
          <ac:spMkLst>
            <pc:docMk/>
            <pc:sldMk cId="1017004692" sldId="267"/>
            <ac:spMk id="3" creationId="{3D7A4BD1-A0D6-4B8E-8E33-3F389ABDE126}"/>
          </ac:spMkLst>
        </pc:spChg>
        <pc:spChg chg="add del mod">
          <ac:chgData name="MANUEL ALBERTO GUEVARA  NAJARRO" userId="dc0839a7-ef25-445d-88fe-29223dfab4a5" providerId="ADAL" clId="{259FC2C2-9211-4192-B033-2AED3B37BC6B}" dt="2021-06-21T19:54:51.229" v="273" actId="478"/>
          <ac:spMkLst>
            <pc:docMk/>
            <pc:sldMk cId="1017004692" sldId="267"/>
            <ac:spMk id="4" creationId="{496839B8-F832-48C1-8AD4-5D6212BD3BA3}"/>
          </ac:spMkLst>
        </pc:spChg>
        <pc:spChg chg="del">
          <ac:chgData name="MANUEL ALBERTO GUEVARA  NAJARRO" userId="dc0839a7-ef25-445d-88fe-29223dfab4a5" providerId="ADAL" clId="{259FC2C2-9211-4192-B033-2AED3B37BC6B}" dt="2021-06-21T19:55:35.799" v="321" actId="478"/>
          <ac:spMkLst>
            <pc:docMk/>
            <pc:sldMk cId="1017004692" sldId="267"/>
            <ac:spMk id="12" creationId="{6ED85A32-F156-4335-B7F1-A223C6834733}"/>
          </ac:spMkLst>
        </pc:spChg>
        <pc:spChg chg="mod">
          <ac:chgData name="MANUEL ALBERTO GUEVARA  NAJARRO" userId="dc0839a7-ef25-445d-88fe-29223dfab4a5" providerId="ADAL" clId="{259FC2C2-9211-4192-B033-2AED3B37BC6B}" dt="2021-06-21T19:55:41.509" v="336" actId="122"/>
          <ac:spMkLst>
            <pc:docMk/>
            <pc:sldMk cId="1017004692" sldId="267"/>
            <ac:spMk id="13" creationId="{5A600BD7-A182-4740-BA0A-E8C2E5133175}"/>
          </ac:spMkLst>
        </pc:spChg>
        <pc:spChg chg="mod">
          <ac:chgData name="MANUEL ALBERTO GUEVARA  NAJARRO" userId="dc0839a7-ef25-445d-88fe-29223dfab4a5" providerId="ADAL" clId="{259FC2C2-9211-4192-B033-2AED3B37BC6B}" dt="2021-06-21T19:55:28.469" v="301" actId="1076"/>
          <ac:spMkLst>
            <pc:docMk/>
            <pc:sldMk cId="1017004692" sldId="267"/>
            <ac:spMk id="14" creationId="{341B0C6D-87BF-44DC-A086-BAC4995F70D4}"/>
          </ac:spMkLst>
        </pc:spChg>
        <pc:picChg chg="mod">
          <ac:chgData name="MANUEL ALBERTO GUEVARA  NAJARRO" userId="dc0839a7-ef25-445d-88fe-29223dfab4a5" providerId="ADAL" clId="{259FC2C2-9211-4192-B033-2AED3B37BC6B}" dt="2021-06-21T19:55:33.989" v="320" actId="1037"/>
          <ac:picMkLst>
            <pc:docMk/>
            <pc:sldMk cId="1017004692" sldId="267"/>
            <ac:picMk id="15" creationId="{62DB92A6-E864-4529-AF6A-489CA50C51C7}"/>
          </ac:picMkLst>
        </pc:picChg>
      </pc:sldChg>
      <pc:sldChg chg="addSp delSp modSp add mod">
        <pc:chgData name="MANUEL ALBERTO GUEVARA  NAJARRO" userId="dc0839a7-ef25-445d-88fe-29223dfab4a5" providerId="ADAL" clId="{259FC2C2-9211-4192-B033-2AED3B37BC6B}" dt="2021-06-21T19:56:09.789" v="378" actId="1036"/>
        <pc:sldMkLst>
          <pc:docMk/>
          <pc:sldMk cId="1584453485" sldId="268"/>
        </pc:sldMkLst>
        <pc:spChg chg="del mod">
          <ac:chgData name="MANUEL ALBERTO GUEVARA  NAJARRO" userId="dc0839a7-ef25-445d-88fe-29223dfab4a5" providerId="ADAL" clId="{259FC2C2-9211-4192-B033-2AED3B37BC6B}" dt="2021-06-21T19:55:48.349" v="339" actId="478"/>
          <ac:spMkLst>
            <pc:docMk/>
            <pc:sldMk cId="1584453485" sldId="268"/>
            <ac:spMk id="3" creationId="{5C0222A5-8D6F-4922-950C-FDCA0E1F8B59}"/>
          </ac:spMkLst>
        </pc:spChg>
        <pc:spChg chg="mod">
          <ac:chgData name="MANUEL ALBERTO GUEVARA  NAJARRO" userId="dc0839a7-ef25-445d-88fe-29223dfab4a5" providerId="ADAL" clId="{259FC2C2-9211-4192-B033-2AED3B37BC6B}" dt="2021-06-21T19:56:06.194" v="365" actId="1036"/>
          <ac:spMkLst>
            <pc:docMk/>
            <pc:sldMk cId="1584453485" sldId="268"/>
            <ac:spMk id="4" creationId="{977C708F-5470-4237-B1F5-F0B0BE300992}"/>
          </ac:spMkLst>
        </pc:spChg>
        <pc:spChg chg="mod">
          <ac:chgData name="MANUEL ALBERTO GUEVARA  NAJARRO" userId="dc0839a7-ef25-445d-88fe-29223dfab4a5" providerId="ADAL" clId="{259FC2C2-9211-4192-B033-2AED3B37BC6B}" dt="2021-06-21T19:55:52.059" v="342" actId="1076"/>
          <ac:spMkLst>
            <pc:docMk/>
            <pc:sldMk cId="1584453485" sldId="268"/>
            <ac:spMk id="5" creationId="{64074011-A5BB-4FA8-A7EF-037B1262AA08}"/>
          </ac:spMkLst>
        </pc:spChg>
        <pc:spChg chg="del">
          <ac:chgData name="MANUEL ALBERTO GUEVARA  NAJARRO" userId="dc0839a7-ef25-445d-88fe-29223dfab4a5" providerId="ADAL" clId="{259FC2C2-9211-4192-B033-2AED3B37BC6B}" dt="2021-06-21T19:55:58.759" v="347" actId="478"/>
          <ac:spMkLst>
            <pc:docMk/>
            <pc:sldMk cId="1584453485" sldId="268"/>
            <ac:spMk id="6" creationId="{22397FA4-8987-41EE-8068-58DADBD6CAE5}"/>
          </ac:spMkLst>
        </pc:spChg>
        <pc:spChg chg="add del mod">
          <ac:chgData name="MANUEL ALBERTO GUEVARA  NAJARRO" userId="dc0839a7-ef25-445d-88fe-29223dfab4a5" providerId="ADAL" clId="{259FC2C2-9211-4192-B033-2AED3B37BC6B}" dt="2021-06-21T19:55:50.109" v="341" actId="478"/>
          <ac:spMkLst>
            <pc:docMk/>
            <pc:sldMk cId="1584453485" sldId="268"/>
            <ac:spMk id="8" creationId="{A06066FF-D161-468E-8A9F-B436CE13A2D4}"/>
          </ac:spMkLst>
        </pc:spChg>
        <pc:picChg chg="mod">
          <ac:chgData name="MANUEL ALBERTO GUEVARA  NAJARRO" userId="dc0839a7-ef25-445d-88fe-29223dfab4a5" providerId="ADAL" clId="{259FC2C2-9211-4192-B033-2AED3B37BC6B}" dt="2021-06-21T19:56:09.789" v="378" actId="1036"/>
          <ac:picMkLst>
            <pc:docMk/>
            <pc:sldMk cId="1584453485" sldId="268"/>
            <ac:picMk id="7" creationId="{AF1A6CE6-996B-4C20-8405-001A963AC1FC}"/>
          </ac:picMkLst>
        </pc:picChg>
      </pc:sldChg>
      <pc:sldChg chg="addSp delSp modSp add mod ord">
        <pc:chgData name="MANUEL ALBERTO GUEVARA  NAJARRO" userId="dc0839a7-ef25-445d-88fe-29223dfab4a5" providerId="ADAL" clId="{259FC2C2-9211-4192-B033-2AED3B37BC6B}" dt="2021-06-21T19:55:43.989" v="337" actId="122"/>
        <pc:sldMkLst>
          <pc:docMk/>
          <pc:sldMk cId="563057467" sldId="269"/>
        </pc:sldMkLst>
        <pc:spChg chg="del">
          <ac:chgData name="MANUEL ALBERTO GUEVARA  NAJARRO" userId="dc0839a7-ef25-445d-88fe-29223dfab4a5" providerId="ADAL" clId="{259FC2C2-9211-4192-B033-2AED3B37BC6B}" dt="2021-06-21T19:54:56.349" v="276" actId="478"/>
          <ac:spMkLst>
            <pc:docMk/>
            <pc:sldMk cId="563057467" sldId="269"/>
            <ac:spMk id="3" creationId="{E6C747A9-5D59-4DE5-8311-D5BE02CC4720}"/>
          </ac:spMkLst>
        </pc:spChg>
        <pc:spChg chg="mod">
          <ac:chgData name="MANUEL ALBERTO GUEVARA  NAJARRO" userId="dc0839a7-ef25-445d-88fe-29223dfab4a5" providerId="ADAL" clId="{259FC2C2-9211-4192-B033-2AED3B37BC6B}" dt="2021-06-21T19:55:43.989" v="337" actId="122"/>
          <ac:spMkLst>
            <pc:docMk/>
            <pc:sldMk cId="563057467" sldId="269"/>
            <ac:spMk id="4" creationId="{DFAA9EFA-D17B-4107-B0E6-81D04D6E2197}"/>
          </ac:spMkLst>
        </pc:spChg>
        <pc:spChg chg="mod">
          <ac:chgData name="MANUEL ALBERTO GUEVARA  NAJARRO" userId="dc0839a7-ef25-445d-88fe-29223dfab4a5" providerId="ADAL" clId="{259FC2C2-9211-4192-B033-2AED3B37BC6B}" dt="2021-06-21T19:55:00.789" v="279" actId="1076"/>
          <ac:spMkLst>
            <pc:docMk/>
            <pc:sldMk cId="563057467" sldId="269"/>
            <ac:spMk id="5" creationId="{94E0ABBA-9309-4039-8BB8-CBB2CFABCEDC}"/>
          </ac:spMkLst>
        </pc:spChg>
        <pc:spChg chg="del">
          <ac:chgData name="MANUEL ALBERTO GUEVARA  NAJARRO" userId="dc0839a7-ef25-445d-88fe-29223dfab4a5" providerId="ADAL" clId="{259FC2C2-9211-4192-B033-2AED3B37BC6B}" dt="2021-06-21T19:55:04.039" v="281" actId="478"/>
          <ac:spMkLst>
            <pc:docMk/>
            <pc:sldMk cId="563057467" sldId="269"/>
            <ac:spMk id="6" creationId="{C7FC5139-0293-4947-973D-D242B66610A8}"/>
          </ac:spMkLst>
        </pc:spChg>
        <pc:spChg chg="add del mod">
          <ac:chgData name="MANUEL ALBERTO GUEVARA  NAJARRO" userId="dc0839a7-ef25-445d-88fe-29223dfab4a5" providerId="ADAL" clId="{259FC2C2-9211-4192-B033-2AED3B37BC6B}" dt="2021-06-21T19:54:58.229" v="278" actId="478"/>
          <ac:spMkLst>
            <pc:docMk/>
            <pc:sldMk cId="563057467" sldId="269"/>
            <ac:spMk id="7" creationId="{5C46ED95-3276-408A-B560-0D06EF791C29}"/>
          </ac:spMkLst>
        </pc:spChg>
        <pc:picChg chg="mod">
          <ac:chgData name="MANUEL ALBERTO GUEVARA  NAJARRO" userId="dc0839a7-ef25-445d-88fe-29223dfab4a5" providerId="ADAL" clId="{259FC2C2-9211-4192-B033-2AED3B37BC6B}" dt="2021-06-21T19:55:21.347" v="286" actId="1035"/>
          <ac:picMkLst>
            <pc:docMk/>
            <pc:sldMk cId="563057467" sldId="269"/>
            <ac:picMk id="12" creationId="{8A951DF2-B469-4447-AB05-30CB6F5D0A00}"/>
          </ac:picMkLst>
        </pc:picChg>
      </pc:sldChg>
      <pc:sldChg chg="modSp add mod">
        <pc:chgData name="MANUEL ALBERTO GUEVARA  NAJARRO" userId="dc0839a7-ef25-445d-88fe-29223dfab4a5" providerId="ADAL" clId="{259FC2C2-9211-4192-B033-2AED3B37BC6B}" dt="2021-06-21T20:10:43.705" v="833" actId="14100"/>
        <pc:sldMkLst>
          <pc:docMk/>
          <pc:sldMk cId="4249057185" sldId="277"/>
        </pc:sldMkLst>
        <pc:spChg chg="mod">
          <ac:chgData name="MANUEL ALBERTO GUEVARA  NAJARRO" userId="dc0839a7-ef25-445d-88fe-29223dfab4a5" providerId="ADAL" clId="{259FC2C2-9211-4192-B033-2AED3B37BC6B}" dt="2021-06-21T20:10:25.548" v="828" actId="207"/>
          <ac:spMkLst>
            <pc:docMk/>
            <pc:sldMk cId="4249057185" sldId="277"/>
            <ac:spMk id="3" creationId="{A6708B30-8D63-44B2-94F3-B327F71F6CE2}"/>
          </ac:spMkLst>
        </pc:spChg>
        <pc:spChg chg="mod">
          <ac:chgData name="MANUEL ALBERTO GUEVARA  NAJARRO" userId="dc0839a7-ef25-445d-88fe-29223dfab4a5" providerId="ADAL" clId="{259FC2C2-9211-4192-B033-2AED3B37BC6B}" dt="2021-06-21T20:10:37.368" v="831" actId="1076"/>
          <ac:spMkLst>
            <pc:docMk/>
            <pc:sldMk cId="4249057185" sldId="277"/>
            <ac:spMk id="4" creationId="{5D923F6D-B348-4CB5-A4BC-7FD2368A44AB}"/>
          </ac:spMkLst>
        </pc:spChg>
        <pc:picChg chg="mod">
          <ac:chgData name="MANUEL ALBERTO GUEVARA  NAJARRO" userId="dc0839a7-ef25-445d-88fe-29223dfab4a5" providerId="ADAL" clId="{259FC2C2-9211-4192-B033-2AED3B37BC6B}" dt="2021-06-21T20:10:43.705" v="833" actId="14100"/>
          <ac:picMkLst>
            <pc:docMk/>
            <pc:sldMk cId="4249057185" sldId="277"/>
            <ac:picMk id="6" creationId="{96B49076-1200-4680-AD9F-A501D0B8A748}"/>
          </ac:picMkLst>
        </pc:picChg>
      </pc:sldChg>
      <pc:sldChg chg="addSp delSp modSp add del mod modClrScheme chgLayout">
        <pc:chgData name="MANUEL ALBERTO GUEVARA  NAJARRO" userId="dc0839a7-ef25-445d-88fe-29223dfab4a5" providerId="ADAL" clId="{259FC2C2-9211-4192-B033-2AED3B37BC6B}" dt="2021-06-21T20:42:03.633" v="1662" actId="47"/>
        <pc:sldMkLst>
          <pc:docMk/>
          <pc:sldMk cId="3537948063" sldId="484"/>
        </pc:sldMkLst>
        <pc:spChg chg="add mod ord">
          <ac:chgData name="MANUEL ALBERTO GUEVARA  NAJARRO" userId="dc0839a7-ef25-445d-88fe-29223dfab4a5" providerId="ADAL" clId="{259FC2C2-9211-4192-B033-2AED3B37BC6B}" dt="2021-06-21T20:34:28.634" v="1356" actId="700"/>
          <ac:spMkLst>
            <pc:docMk/>
            <pc:sldMk cId="3537948063" sldId="484"/>
            <ac:spMk id="2" creationId="{3851387D-8B96-4D7C-8F2F-8402B2644646}"/>
          </ac:spMkLst>
        </pc:spChg>
        <pc:spChg chg="mod ord">
          <ac:chgData name="MANUEL ALBERTO GUEVARA  NAJARRO" userId="dc0839a7-ef25-445d-88fe-29223dfab4a5" providerId="ADAL" clId="{259FC2C2-9211-4192-B033-2AED3B37BC6B}" dt="2021-06-21T20:34:28.766" v="1358" actId="27636"/>
          <ac:spMkLst>
            <pc:docMk/>
            <pc:sldMk cId="3537948063" sldId="484"/>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537948063" sldId="484"/>
            <ac:spMk id="4" creationId="{1A60A0E2-AA40-4720-98DF-9C42905D3BE2}"/>
          </ac:spMkLst>
        </pc:spChg>
        <pc:spChg chg="add mod ord">
          <ac:chgData name="MANUEL ALBERTO GUEVARA  NAJARRO" userId="dc0839a7-ef25-445d-88fe-29223dfab4a5" providerId="ADAL" clId="{259FC2C2-9211-4192-B033-2AED3B37BC6B}" dt="2021-06-21T20:34:28.634" v="1356" actId="700"/>
          <ac:spMkLst>
            <pc:docMk/>
            <pc:sldMk cId="3537948063" sldId="484"/>
            <ac:spMk id="5" creationId="{104D622E-86B5-4247-8DDE-06AE33A7947C}"/>
          </ac:spMkLst>
        </pc:spChg>
        <pc:spChg chg="del mod ord">
          <ac:chgData name="MANUEL ALBERTO GUEVARA  NAJARRO" userId="dc0839a7-ef25-445d-88fe-29223dfab4a5" providerId="ADAL" clId="{259FC2C2-9211-4192-B033-2AED3B37BC6B}" dt="2021-06-21T20:34:28.634" v="1356" actId="700"/>
          <ac:spMkLst>
            <pc:docMk/>
            <pc:sldMk cId="3537948063" sldId="484"/>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537948063" sldId="484"/>
            <ac:graphicFrameMk id="8" creationId="{D38C4774-DAA3-4B7D-9E00-900EF8A611FC}"/>
          </ac:graphicFrameMkLst>
        </pc:graphicFrameChg>
      </pc:sldChg>
      <pc:sldChg chg="addSp delSp modSp add del mod modClrScheme chgLayout">
        <pc:chgData name="MANUEL ALBERTO GUEVARA  NAJARRO" userId="dc0839a7-ef25-445d-88fe-29223dfab4a5" providerId="ADAL" clId="{259FC2C2-9211-4192-B033-2AED3B37BC6B}" dt="2021-06-21T20:42:09.194" v="1664" actId="47"/>
        <pc:sldMkLst>
          <pc:docMk/>
          <pc:sldMk cId="3488454948" sldId="485"/>
        </pc:sldMkLst>
        <pc:spChg chg="add mod ord">
          <ac:chgData name="MANUEL ALBERTO GUEVARA  NAJARRO" userId="dc0839a7-ef25-445d-88fe-29223dfab4a5" providerId="ADAL" clId="{259FC2C2-9211-4192-B033-2AED3B37BC6B}" dt="2021-06-21T20:34:28.634" v="1356" actId="700"/>
          <ac:spMkLst>
            <pc:docMk/>
            <pc:sldMk cId="3488454948" sldId="485"/>
            <ac:spMk id="2" creationId="{BA23A1C9-99A5-4D3E-90D2-1FD8756DC575}"/>
          </ac:spMkLst>
        </pc:spChg>
        <pc:spChg chg="mod ord">
          <ac:chgData name="MANUEL ALBERTO GUEVARA  NAJARRO" userId="dc0839a7-ef25-445d-88fe-29223dfab4a5" providerId="ADAL" clId="{259FC2C2-9211-4192-B033-2AED3B37BC6B}" dt="2021-06-21T20:34:28.772" v="1359" actId="27636"/>
          <ac:spMkLst>
            <pc:docMk/>
            <pc:sldMk cId="3488454948" sldId="485"/>
            <ac:spMk id="3" creationId="{AE7F33B4-B668-4D72-840D-88669FB5BE56}"/>
          </ac:spMkLst>
        </pc:spChg>
        <pc:spChg chg="add mod ord">
          <ac:chgData name="MANUEL ALBERTO GUEVARA  NAJARRO" userId="dc0839a7-ef25-445d-88fe-29223dfab4a5" providerId="ADAL" clId="{259FC2C2-9211-4192-B033-2AED3B37BC6B}" dt="2021-06-21T20:34:28.634" v="1356" actId="700"/>
          <ac:spMkLst>
            <pc:docMk/>
            <pc:sldMk cId="3488454948" sldId="485"/>
            <ac:spMk id="4" creationId="{70160049-8C3D-4370-8996-DFFF214C1788}"/>
          </ac:spMkLst>
        </pc:spChg>
        <pc:spChg chg="add mod ord">
          <ac:chgData name="MANUEL ALBERTO GUEVARA  NAJARRO" userId="dc0839a7-ef25-445d-88fe-29223dfab4a5" providerId="ADAL" clId="{259FC2C2-9211-4192-B033-2AED3B37BC6B}" dt="2021-06-21T20:34:28.634" v="1356" actId="700"/>
          <ac:spMkLst>
            <pc:docMk/>
            <pc:sldMk cId="3488454948" sldId="485"/>
            <ac:spMk id="5" creationId="{D905E376-D938-4E71-BACC-6D8AEB7F66CF}"/>
          </ac:spMkLst>
        </pc:spChg>
        <pc:spChg chg="del mod ord">
          <ac:chgData name="MANUEL ALBERTO GUEVARA  NAJARRO" userId="dc0839a7-ef25-445d-88fe-29223dfab4a5" providerId="ADAL" clId="{259FC2C2-9211-4192-B033-2AED3B37BC6B}" dt="2021-06-21T20:34:28.634" v="1356" actId="700"/>
          <ac:spMkLst>
            <pc:docMk/>
            <pc:sldMk cId="3488454948" sldId="485"/>
            <ac:spMk id="7" creationId="{B4B94EA6-E0D3-4008-BB4F-662BCA35A7B0}"/>
          </ac:spMkLst>
        </pc:spChg>
        <pc:graphicFrameChg chg="mod ord">
          <ac:chgData name="MANUEL ALBERTO GUEVARA  NAJARRO" userId="dc0839a7-ef25-445d-88fe-29223dfab4a5" providerId="ADAL" clId="{259FC2C2-9211-4192-B033-2AED3B37BC6B}" dt="2021-06-21T20:34:28.634" v="1356" actId="700"/>
          <ac:graphicFrameMkLst>
            <pc:docMk/>
            <pc:sldMk cId="3488454948" sldId="485"/>
            <ac:graphicFrameMk id="8" creationId="{D38C4774-DAA3-4B7D-9E00-900EF8A611FC}"/>
          </ac:graphicFrameMkLst>
        </pc:graphicFrameChg>
      </pc:sldChg>
      <pc:sldChg chg="addSp delSp modSp add mod ord modClrScheme chgLayout">
        <pc:chgData name="MANUEL ALBERTO GUEVARA  NAJARRO" userId="dc0839a7-ef25-445d-88fe-29223dfab4a5" providerId="ADAL" clId="{259FC2C2-9211-4192-B033-2AED3B37BC6B}" dt="2021-06-21T20:51:15.070" v="1777" actId="20577"/>
        <pc:sldMkLst>
          <pc:docMk/>
          <pc:sldMk cId="3792818299" sldId="486"/>
        </pc:sldMkLst>
        <pc:spChg chg="del mod ord">
          <ac:chgData name="MANUEL ALBERTO GUEVARA  NAJARRO" userId="dc0839a7-ef25-445d-88fe-29223dfab4a5" providerId="ADAL" clId="{259FC2C2-9211-4192-B033-2AED3B37BC6B}" dt="2021-06-21T20:34:41.155" v="1402" actId="478"/>
          <ac:spMkLst>
            <pc:docMk/>
            <pc:sldMk cId="3792818299" sldId="486"/>
            <ac:spMk id="3" creationId="{AE7F33B4-B668-4D72-840D-88669FB5BE56}"/>
          </ac:spMkLst>
        </pc:spChg>
        <pc:spChg chg="add mod ord">
          <ac:chgData name="MANUEL ALBERTO GUEVARA  NAJARRO" userId="dc0839a7-ef25-445d-88fe-29223dfab4a5" providerId="ADAL" clId="{259FC2C2-9211-4192-B033-2AED3B37BC6B}" dt="2021-06-21T20:34:43.569" v="1403"/>
          <ac:spMkLst>
            <pc:docMk/>
            <pc:sldMk cId="3792818299" sldId="486"/>
            <ac:spMk id="4" creationId="{6AA25C89-8AE3-449E-9ABE-62DAB3E8C53B}"/>
          </ac:spMkLst>
        </pc:spChg>
        <pc:spChg chg="mod">
          <ac:chgData name="MANUEL ALBERTO GUEVARA  NAJARRO" userId="dc0839a7-ef25-445d-88fe-29223dfab4a5" providerId="ADAL" clId="{259FC2C2-9211-4192-B033-2AED3B37BC6B}" dt="2021-06-21T20:39:42.424" v="1572" actId="14100"/>
          <ac:spMkLst>
            <pc:docMk/>
            <pc:sldMk cId="3792818299" sldId="486"/>
            <ac:spMk id="6" creationId="{468B2E2E-DF8F-4765-879F-A4430ADA89A9}"/>
          </ac:spMkLst>
        </pc:spChg>
        <pc:spChg chg="del mod ord">
          <ac:chgData name="MANUEL ALBERTO GUEVARA  NAJARRO" userId="dc0839a7-ef25-445d-88fe-29223dfab4a5" providerId="ADAL" clId="{259FC2C2-9211-4192-B033-2AED3B37BC6B}" dt="2021-06-21T20:34:28.634" v="1356" actId="700"/>
          <ac:spMkLst>
            <pc:docMk/>
            <pc:sldMk cId="3792818299" sldId="486"/>
            <ac:spMk id="7" creationId="{B4B94EA6-E0D3-4008-BB4F-662BCA35A7B0}"/>
          </ac:spMkLst>
        </pc:spChg>
        <pc:spChg chg="mod">
          <ac:chgData name="MANUEL ALBERTO GUEVARA  NAJARRO" userId="dc0839a7-ef25-445d-88fe-29223dfab4a5" providerId="ADAL" clId="{259FC2C2-9211-4192-B033-2AED3B37BC6B}" dt="2021-06-21T20:38:55.009" v="1538" actId="207"/>
          <ac:spMkLst>
            <pc:docMk/>
            <pc:sldMk cId="3792818299" sldId="486"/>
            <ac:spMk id="9" creationId="{F639BF2C-2DB7-4934-8FAC-3F92E40DC938}"/>
          </ac:spMkLst>
        </pc:spChg>
        <pc:spChg chg="mod ord">
          <ac:chgData name="MANUEL ALBERTO GUEVARA  NAJARRO" userId="dc0839a7-ef25-445d-88fe-29223dfab4a5" providerId="ADAL" clId="{259FC2C2-9211-4192-B033-2AED3B37BC6B}" dt="2021-06-21T20:36:32.034" v="1465" actId="1035"/>
          <ac:spMkLst>
            <pc:docMk/>
            <pc:sldMk cId="3792818299" sldId="486"/>
            <ac:spMk id="10" creationId="{41C1E303-6228-4BC3-B627-F6D186EB5846}"/>
          </ac:spMkLst>
        </pc:spChg>
        <pc:spChg chg="del mod">
          <ac:chgData name="MANUEL ALBERTO GUEVARA  NAJARRO" userId="dc0839a7-ef25-445d-88fe-29223dfab4a5" providerId="ADAL" clId="{259FC2C2-9211-4192-B033-2AED3B37BC6B}" dt="2021-06-21T20:35:42.945" v="1446" actId="478"/>
          <ac:spMkLst>
            <pc:docMk/>
            <pc:sldMk cId="3792818299" sldId="486"/>
            <ac:spMk id="11" creationId="{D62F2EA6-5E3F-45C5-BE96-3E84C50930A5}"/>
          </ac:spMkLst>
        </pc:spChg>
        <pc:spChg chg="del mod">
          <ac:chgData name="MANUEL ALBERTO GUEVARA  NAJARRO" userId="dc0839a7-ef25-445d-88fe-29223dfab4a5" providerId="ADAL" clId="{259FC2C2-9211-4192-B033-2AED3B37BC6B}" dt="2021-06-21T20:36:03.659" v="1450" actId="478"/>
          <ac:spMkLst>
            <pc:docMk/>
            <pc:sldMk cId="3792818299" sldId="486"/>
            <ac:spMk id="12" creationId="{FCF1E3B3-B920-41FA-9F8D-69F92E00D299}"/>
          </ac:spMkLst>
        </pc:spChg>
        <pc:spChg chg="del mod">
          <ac:chgData name="MANUEL ALBERTO GUEVARA  NAJARRO" userId="dc0839a7-ef25-445d-88fe-29223dfab4a5" providerId="ADAL" clId="{259FC2C2-9211-4192-B033-2AED3B37BC6B}" dt="2021-06-21T20:35:45.084" v="1447" actId="478"/>
          <ac:spMkLst>
            <pc:docMk/>
            <pc:sldMk cId="3792818299" sldId="486"/>
            <ac:spMk id="13" creationId="{68028F5B-B0B0-4F48-825F-F0E76A99FEB8}"/>
          </ac:spMkLst>
        </pc:spChg>
        <pc:spChg chg="mod">
          <ac:chgData name="MANUEL ALBERTO GUEVARA  NAJARRO" userId="dc0839a7-ef25-445d-88fe-29223dfab4a5" providerId="ADAL" clId="{259FC2C2-9211-4192-B033-2AED3B37BC6B}" dt="2021-06-21T20:35:51.741" v="1448" actId="165"/>
          <ac:spMkLst>
            <pc:docMk/>
            <pc:sldMk cId="3792818299" sldId="486"/>
            <ac:spMk id="15" creationId="{25913B29-2F7C-43BA-A58E-3E004EA2605A}"/>
          </ac:spMkLst>
        </pc:spChg>
        <pc:spChg chg="mod">
          <ac:chgData name="MANUEL ALBERTO GUEVARA  NAJARRO" userId="dc0839a7-ef25-445d-88fe-29223dfab4a5" providerId="ADAL" clId="{259FC2C2-9211-4192-B033-2AED3B37BC6B}" dt="2021-06-21T20:35:51.741" v="1448" actId="165"/>
          <ac:spMkLst>
            <pc:docMk/>
            <pc:sldMk cId="3792818299" sldId="486"/>
            <ac:spMk id="16" creationId="{06F29A79-0F8F-42EF-8A3D-142EA14CE47C}"/>
          </ac:spMkLst>
        </pc:spChg>
        <pc:spChg chg="mod">
          <ac:chgData name="MANUEL ALBERTO GUEVARA  NAJARRO" userId="dc0839a7-ef25-445d-88fe-29223dfab4a5" providerId="ADAL" clId="{259FC2C2-9211-4192-B033-2AED3B37BC6B}" dt="2021-06-21T20:35:51.741" v="1448" actId="165"/>
          <ac:spMkLst>
            <pc:docMk/>
            <pc:sldMk cId="3792818299" sldId="486"/>
            <ac:spMk id="17" creationId="{52933E1B-7F4F-4330-84C1-35669A98D1A7}"/>
          </ac:spMkLst>
        </pc:spChg>
        <pc:spChg chg="mod">
          <ac:chgData name="MANUEL ALBERTO GUEVARA  NAJARRO" userId="dc0839a7-ef25-445d-88fe-29223dfab4a5" providerId="ADAL" clId="{259FC2C2-9211-4192-B033-2AED3B37BC6B}" dt="2021-06-21T20:35:51.741" v="1448" actId="165"/>
          <ac:spMkLst>
            <pc:docMk/>
            <pc:sldMk cId="3792818299" sldId="486"/>
            <ac:spMk id="18" creationId="{68027BEE-98B7-4532-921A-1F498FCEEBA8}"/>
          </ac:spMkLst>
        </pc:spChg>
        <pc:spChg chg="mod">
          <ac:chgData name="MANUEL ALBERTO GUEVARA  NAJARRO" userId="dc0839a7-ef25-445d-88fe-29223dfab4a5" providerId="ADAL" clId="{259FC2C2-9211-4192-B033-2AED3B37BC6B}" dt="2021-06-21T20:35:51.741" v="1448" actId="165"/>
          <ac:spMkLst>
            <pc:docMk/>
            <pc:sldMk cId="3792818299" sldId="486"/>
            <ac:spMk id="19" creationId="{1D444702-9B25-49D8-87E5-2A356AA1924D}"/>
          </ac:spMkLst>
        </pc:spChg>
        <pc:spChg chg="mod">
          <ac:chgData name="MANUEL ALBERTO GUEVARA  NAJARRO" userId="dc0839a7-ef25-445d-88fe-29223dfab4a5" providerId="ADAL" clId="{259FC2C2-9211-4192-B033-2AED3B37BC6B}" dt="2021-06-21T20:35:51.741" v="1448" actId="165"/>
          <ac:spMkLst>
            <pc:docMk/>
            <pc:sldMk cId="3792818299" sldId="486"/>
            <ac:spMk id="20" creationId="{84213A22-3819-40DB-8234-4B58F9E31D20}"/>
          </ac:spMkLst>
        </pc:spChg>
        <pc:spChg chg="mod">
          <ac:chgData name="MANUEL ALBERTO GUEVARA  NAJARRO" userId="dc0839a7-ef25-445d-88fe-29223dfab4a5" providerId="ADAL" clId="{259FC2C2-9211-4192-B033-2AED3B37BC6B}" dt="2021-06-21T20:35:51.741" v="1448" actId="165"/>
          <ac:spMkLst>
            <pc:docMk/>
            <pc:sldMk cId="3792818299" sldId="486"/>
            <ac:spMk id="22" creationId="{28FB048F-8A10-4B6F-9155-2E5125C05589}"/>
          </ac:spMkLst>
        </pc:spChg>
        <pc:spChg chg="mod">
          <ac:chgData name="MANUEL ALBERTO GUEVARA  NAJARRO" userId="dc0839a7-ef25-445d-88fe-29223dfab4a5" providerId="ADAL" clId="{259FC2C2-9211-4192-B033-2AED3B37BC6B}" dt="2021-06-21T20:35:51.741" v="1448" actId="165"/>
          <ac:spMkLst>
            <pc:docMk/>
            <pc:sldMk cId="3792818299" sldId="486"/>
            <ac:spMk id="23" creationId="{B6AE13FD-1E8D-456B-8F0E-6DBB425D6175}"/>
          </ac:spMkLst>
        </pc:spChg>
        <pc:spChg chg="mod">
          <ac:chgData name="MANUEL ALBERTO GUEVARA  NAJARRO" userId="dc0839a7-ef25-445d-88fe-29223dfab4a5" providerId="ADAL" clId="{259FC2C2-9211-4192-B033-2AED3B37BC6B}" dt="2021-06-21T20:35:51.741" v="1448" actId="165"/>
          <ac:spMkLst>
            <pc:docMk/>
            <pc:sldMk cId="3792818299" sldId="486"/>
            <ac:spMk id="24" creationId="{4B413A43-ED9D-4F9D-8948-C3E022F576AF}"/>
          </ac:spMkLst>
        </pc:spChg>
        <pc:spChg chg="mod">
          <ac:chgData name="MANUEL ALBERTO GUEVARA  NAJARRO" userId="dc0839a7-ef25-445d-88fe-29223dfab4a5" providerId="ADAL" clId="{259FC2C2-9211-4192-B033-2AED3B37BC6B}" dt="2021-06-21T20:35:51.741" v="1448" actId="165"/>
          <ac:spMkLst>
            <pc:docMk/>
            <pc:sldMk cId="3792818299" sldId="486"/>
            <ac:spMk id="25" creationId="{8712CE23-4CA4-48D5-BAC8-06BAACB98B47}"/>
          </ac:spMkLst>
        </pc:spChg>
        <pc:spChg chg="mod">
          <ac:chgData name="MANUEL ALBERTO GUEVARA  NAJARRO" userId="dc0839a7-ef25-445d-88fe-29223dfab4a5" providerId="ADAL" clId="{259FC2C2-9211-4192-B033-2AED3B37BC6B}" dt="2021-06-21T20:35:51.741" v="1448" actId="165"/>
          <ac:spMkLst>
            <pc:docMk/>
            <pc:sldMk cId="3792818299" sldId="486"/>
            <ac:spMk id="26" creationId="{7DF272DA-F611-49C6-91AC-CF062931EA19}"/>
          </ac:spMkLst>
        </pc:spChg>
        <pc:spChg chg="mod">
          <ac:chgData name="MANUEL ALBERTO GUEVARA  NAJARRO" userId="dc0839a7-ef25-445d-88fe-29223dfab4a5" providerId="ADAL" clId="{259FC2C2-9211-4192-B033-2AED3B37BC6B}" dt="2021-06-21T20:35:51.741" v="1448" actId="165"/>
          <ac:spMkLst>
            <pc:docMk/>
            <pc:sldMk cId="3792818299" sldId="486"/>
            <ac:spMk id="27" creationId="{10A29126-185F-4BB3-9E16-D2219CB2123B}"/>
          </ac:spMkLst>
        </pc:spChg>
        <pc:spChg chg="add del mod ord">
          <ac:chgData name="MANUEL ALBERTO GUEVARA  NAJARRO" userId="dc0839a7-ef25-445d-88fe-29223dfab4a5" providerId="ADAL" clId="{259FC2C2-9211-4192-B033-2AED3B37BC6B}" dt="2021-06-21T20:34:45.505" v="1404" actId="478"/>
          <ac:spMkLst>
            <pc:docMk/>
            <pc:sldMk cId="3792818299" sldId="486"/>
            <ac:spMk id="28" creationId="{21886F09-C4CA-47D2-B0FF-2CB1EC85ACCA}"/>
          </ac:spMkLst>
        </pc:spChg>
        <pc:spChg chg="add mod ord">
          <ac:chgData name="MANUEL ALBERTO GUEVARA  NAJARRO" userId="dc0839a7-ef25-445d-88fe-29223dfab4a5" providerId="ADAL" clId="{259FC2C2-9211-4192-B033-2AED3B37BC6B}" dt="2021-06-21T20:34:37.045" v="1400" actId="20577"/>
          <ac:spMkLst>
            <pc:docMk/>
            <pc:sldMk cId="3792818299" sldId="486"/>
            <ac:spMk id="29" creationId="{E923F191-ADA5-407E-BADE-6704F813E24A}"/>
          </ac:spMkLst>
        </pc:spChg>
        <pc:spChg chg="add mod">
          <ac:chgData name="MANUEL ALBERTO GUEVARA  NAJARRO" userId="dc0839a7-ef25-445d-88fe-29223dfab4a5" providerId="ADAL" clId="{259FC2C2-9211-4192-B033-2AED3B37BC6B}" dt="2021-06-21T20:51:15.070" v="1777" actId="20577"/>
          <ac:spMkLst>
            <pc:docMk/>
            <pc:sldMk cId="3792818299" sldId="486"/>
            <ac:spMk id="31" creationId="{D7660AED-0D03-4071-9C0A-E0FD8364175C}"/>
          </ac:spMkLst>
        </pc:spChg>
        <pc:spChg chg="mod">
          <ac:chgData name="MANUEL ALBERTO GUEVARA  NAJARRO" userId="dc0839a7-ef25-445d-88fe-29223dfab4a5" providerId="ADAL" clId="{259FC2C2-9211-4192-B033-2AED3B37BC6B}" dt="2021-06-21T20:37:27.680" v="1503"/>
          <ac:spMkLst>
            <pc:docMk/>
            <pc:sldMk cId="3792818299" sldId="486"/>
            <ac:spMk id="33" creationId="{2106DC33-E82F-456A-AA7D-F152111E6123}"/>
          </ac:spMkLst>
        </pc:spChg>
        <pc:spChg chg="mod">
          <ac:chgData name="MANUEL ALBERTO GUEVARA  NAJARRO" userId="dc0839a7-ef25-445d-88fe-29223dfab4a5" providerId="ADAL" clId="{259FC2C2-9211-4192-B033-2AED3B37BC6B}" dt="2021-06-21T20:37:27.680" v="1503"/>
          <ac:spMkLst>
            <pc:docMk/>
            <pc:sldMk cId="3792818299" sldId="486"/>
            <ac:spMk id="34" creationId="{45677816-4F6B-42FF-90C3-5989673817A7}"/>
          </ac:spMkLst>
        </pc:spChg>
        <pc:spChg chg="mod">
          <ac:chgData name="MANUEL ALBERTO GUEVARA  NAJARRO" userId="dc0839a7-ef25-445d-88fe-29223dfab4a5" providerId="ADAL" clId="{259FC2C2-9211-4192-B033-2AED3B37BC6B}" dt="2021-06-21T20:37:27.680" v="1503"/>
          <ac:spMkLst>
            <pc:docMk/>
            <pc:sldMk cId="3792818299" sldId="486"/>
            <ac:spMk id="35" creationId="{68BBFD59-5D1E-4859-BBB8-108295D193F3}"/>
          </ac:spMkLst>
        </pc:spChg>
        <pc:spChg chg="mod">
          <ac:chgData name="MANUEL ALBERTO GUEVARA  NAJARRO" userId="dc0839a7-ef25-445d-88fe-29223dfab4a5" providerId="ADAL" clId="{259FC2C2-9211-4192-B033-2AED3B37BC6B}" dt="2021-06-21T20:40:09.994" v="1578" actId="33524"/>
          <ac:spMkLst>
            <pc:docMk/>
            <pc:sldMk cId="3792818299" sldId="486"/>
            <ac:spMk id="40" creationId="{B179D5EA-69B8-4F01-8DE0-5F1A536912FB}"/>
          </ac:spMkLst>
        </pc:spChg>
        <pc:spChg chg="mod">
          <ac:chgData name="MANUEL ALBERTO GUEVARA  NAJARRO" userId="dc0839a7-ef25-445d-88fe-29223dfab4a5" providerId="ADAL" clId="{259FC2C2-9211-4192-B033-2AED3B37BC6B}" dt="2021-06-21T20:39:34.414" v="1570" actId="14100"/>
          <ac:spMkLst>
            <pc:docMk/>
            <pc:sldMk cId="3792818299" sldId="486"/>
            <ac:spMk id="41" creationId="{4AB5027F-83AC-423E-81F3-4DB20DADE3CF}"/>
          </ac:spMkLst>
        </pc:spChg>
        <pc:spChg chg="mod">
          <ac:chgData name="MANUEL ALBERTO GUEVARA  NAJARRO" userId="dc0839a7-ef25-445d-88fe-29223dfab4a5" providerId="ADAL" clId="{259FC2C2-9211-4192-B033-2AED3B37BC6B}" dt="2021-06-21T20:38:47.914" v="1537" actId="207"/>
          <ac:spMkLst>
            <pc:docMk/>
            <pc:sldMk cId="3792818299" sldId="486"/>
            <ac:spMk id="42" creationId="{9AC16476-C8E0-4A97-A3FE-331BFD664D8F}"/>
          </ac:spMkLst>
        </pc:spChg>
        <pc:spChg chg="mod">
          <ac:chgData name="MANUEL ALBERTO GUEVARA  NAJARRO" userId="dc0839a7-ef25-445d-88fe-29223dfab4a5" providerId="ADAL" clId="{259FC2C2-9211-4192-B033-2AED3B37BC6B}" dt="2021-06-21T20:39:08.534" v="1553" actId="20577"/>
          <ac:spMkLst>
            <pc:docMk/>
            <pc:sldMk cId="3792818299" sldId="486"/>
            <ac:spMk id="43" creationId="{3795E33F-6A3F-46D3-A576-166CE70EFDBD}"/>
          </ac:spMkLst>
        </pc:spChg>
        <pc:spChg chg="mod">
          <ac:chgData name="MANUEL ALBERTO GUEVARA  NAJARRO" userId="dc0839a7-ef25-445d-88fe-29223dfab4a5" providerId="ADAL" clId="{259FC2C2-9211-4192-B033-2AED3B37BC6B}" dt="2021-06-21T20:40:23.264" v="1584" actId="1035"/>
          <ac:spMkLst>
            <pc:docMk/>
            <pc:sldMk cId="3792818299" sldId="486"/>
            <ac:spMk id="46" creationId="{9A170F2E-5BDF-4A77-8383-19E7C5A38678}"/>
          </ac:spMkLst>
        </pc:spChg>
        <pc:spChg chg="mod">
          <ac:chgData name="MANUEL ALBERTO GUEVARA  NAJARRO" userId="dc0839a7-ef25-445d-88fe-29223dfab4a5" providerId="ADAL" clId="{259FC2C2-9211-4192-B033-2AED3B37BC6B}" dt="2021-06-21T20:39:38.694" v="1571" actId="14100"/>
          <ac:spMkLst>
            <pc:docMk/>
            <pc:sldMk cId="3792818299" sldId="486"/>
            <ac:spMk id="47" creationId="{9CF95B25-B649-42F6-A859-2BDB8695DE9F}"/>
          </ac:spMkLst>
        </pc:spChg>
        <pc:spChg chg="mod">
          <ac:chgData name="MANUEL ALBERTO GUEVARA  NAJARRO" userId="dc0839a7-ef25-445d-88fe-29223dfab4a5" providerId="ADAL" clId="{259FC2C2-9211-4192-B033-2AED3B37BC6B}" dt="2021-06-21T20:38:04.625" v="1530" actId="207"/>
          <ac:spMkLst>
            <pc:docMk/>
            <pc:sldMk cId="3792818299" sldId="486"/>
            <ac:spMk id="48" creationId="{96DB0810-C0A4-470A-A69B-6408AF0D9347}"/>
          </ac:spMkLst>
        </pc:spChg>
        <pc:spChg chg="mod">
          <ac:chgData name="MANUEL ALBERTO GUEVARA  NAJARRO" userId="dc0839a7-ef25-445d-88fe-29223dfab4a5" providerId="ADAL" clId="{259FC2C2-9211-4192-B033-2AED3B37BC6B}" dt="2021-06-21T20:40:27.274" v="1594" actId="20577"/>
          <ac:spMkLst>
            <pc:docMk/>
            <pc:sldMk cId="3792818299" sldId="486"/>
            <ac:spMk id="49" creationId="{5C6FB989-EA43-4A65-89C8-05CED850A7FD}"/>
          </ac:spMkLst>
        </pc:spChg>
        <pc:grpChg chg="add del mod">
          <ac:chgData name="MANUEL ALBERTO GUEVARA  NAJARRO" userId="dc0839a7-ef25-445d-88fe-29223dfab4a5" providerId="ADAL" clId="{259FC2C2-9211-4192-B033-2AED3B37BC6B}" dt="2021-06-21T20:35:51.741" v="1448" actId="165"/>
          <ac:grpSpMkLst>
            <pc:docMk/>
            <pc:sldMk cId="3792818299" sldId="486"/>
            <ac:grpSpMk id="2" creationId="{396E8210-05C5-4B87-8A9A-51D8FAB179A9}"/>
          </ac:grpSpMkLst>
        </pc:grpChg>
        <pc:grpChg chg="add mod topLvl">
          <ac:chgData name="MANUEL ALBERTO GUEVARA  NAJARRO" userId="dc0839a7-ef25-445d-88fe-29223dfab4a5" providerId="ADAL" clId="{259FC2C2-9211-4192-B033-2AED3B37BC6B}" dt="2021-06-21T20:37:37.352" v="1507" actId="164"/>
          <ac:grpSpMkLst>
            <pc:docMk/>
            <pc:sldMk cId="3792818299" sldId="486"/>
            <ac:grpSpMk id="5" creationId="{B09E58E3-8FC6-4762-ADC0-21571DB95283}"/>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14" creationId="{D7006EF2-F3E9-4B3E-9CCE-39DC9336DA10}"/>
          </ac:grpSpMkLst>
        </pc:grpChg>
        <pc:grpChg chg="add del mod topLvl">
          <ac:chgData name="MANUEL ALBERTO GUEVARA  NAJARRO" userId="dc0839a7-ef25-445d-88fe-29223dfab4a5" providerId="ADAL" clId="{259FC2C2-9211-4192-B033-2AED3B37BC6B}" dt="2021-06-21T20:37:01.335" v="1498" actId="478"/>
          <ac:grpSpMkLst>
            <pc:docMk/>
            <pc:sldMk cId="3792818299" sldId="486"/>
            <ac:grpSpMk id="21" creationId="{FD0FEC0B-E02A-4C0C-95BB-222E3B1AFA23}"/>
          </ac:grpSpMkLst>
        </pc:grpChg>
        <pc:grpChg chg="add del mod">
          <ac:chgData name="MANUEL ALBERTO GUEVARA  NAJARRO" userId="dc0839a7-ef25-445d-88fe-29223dfab4a5" providerId="ADAL" clId="{259FC2C2-9211-4192-B033-2AED3B37BC6B}" dt="2021-06-21T20:37:28.801" v="1504"/>
          <ac:grpSpMkLst>
            <pc:docMk/>
            <pc:sldMk cId="3792818299" sldId="486"/>
            <ac:grpSpMk id="32" creationId="{2887DEB5-C3FD-4395-8335-0D1EDAB0EF63}"/>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7" creationId="{2D1205E3-8405-4E57-B4E3-F670332807FC}"/>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38" creationId="{DD2C0332-D26E-4AD7-BCA7-149C3492E30A}"/>
          </ac:grpSpMkLst>
        </pc:grpChg>
        <pc:grpChg chg="mod">
          <ac:chgData name="MANUEL ALBERTO GUEVARA  NAJARRO" userId="dc0839a7-ef25-445d-88fe-29223dfab4a5" providerId="ADAL" clId="{259FC2C2-9211-4192-B033-2AED3B37BC6B}" dt="2021-06-21T20:37:38.104" v="1508"/>
          <ac:grpSpMkLst>
            <pc:docMk/>
            <pc:sldMk cId="3792818299" sldId="486"/>
            <ac:grpSpMk id="39" creationId="{BF9CDFDC-E6F5-4C99-8E9C-7C2305BEFFFE}"/>
          </ac:grpSpMkLst>
        </pc:grpChg>
        <pc:grpChg chg="add mod">
          <ac:chgData name="MANUEL ALBERTO GUEVARA  NAJARRO" userId="dc0839a7-ef25-445d-88fe-29223dfab4a5" providerId="ADAL" clId="{259FC2C2-9211-4192-B033-2AED3B37BC6B}" dt="2021-06-21T20:39:59.974" v="1577" actId="1038"/>
          <ac:grpSpMkLst>
            <pc:docMk/>
            <pc:sldMk cId="3792818299" sldId="486"/>
            <ac:grpSpMk id="44" creationId="{A9F060B7-1389-4FD5-B9FE-64E73E6F3C9C}"/>
          </ac:grpSpMkLst>
        </pc:grpChg>
        <pc:grpChg chg="mod">
          <ac:chgData name="MANUEL ALBERTO GUEVARA  NAJARRO" userId="dc0839a7-ef25-445d-88fe-29223dfab4a5" providerId="ADAL" clId="{259FC2C2-9211-4192-B033-2AED3B37BC6B}" dt="2021-06-21T20:37:56.064" v="1528"/>
          <ac:grpSpMkLst>
            <pc:docMk/>
            <pc:sldMk cId="3792818299" sldId="486"/>
            <ac:grpSpMk id="45" creationId="{61EDB240-B43C-491C-83DF-5CCAEF8F7896}"/>
          </ac:grpSpMkLst>
        </pc:grpChg>
        <pc:graphicFrameChg chg="del mod ord modGraphic">
          <ac:chgData name="MANUEL ALBERTO GUEVARA  NAJARRO" userId="dc0839a7-ef25-445d-88fe-29223dfab4a5" providerId="ADAL" clId="{259FC2C2-9211-4192-B033-2AED3B37BC6B}" dt="2021-06-21T20:38:10.304" v="1531" actId="478"/>
          <ac:graphicFrameMkLst>
            <pc:docMk/>
            <pc:sldMk cId="3792818299" sldId="486"/>
            <ac:graphicFrameMk id="8" creationId="{D38C4774-DAA3-4B7D-9E00-900EF8A611FC}"/>
          </ac:graphicFrameMkLst>
        </pc:graphicFrameChg>
        <pc:picChg chg="add del">
          <ac:chgData name="MANUEL ALBERTO GUEVARA  NAJARRO" userId="dc0839a7-ef25-445d-88fe-29223dfab4a5" providerId="ADAL" clId="{259FC2C2-9211-4192-B033-2AED3B37BC6B}" dt="2021-06-21T20:37:32.386" v="1506"/>
          <ac:picMkLst>
            <pc:docMk/>
            <pc:sldMk cId="3792818299" sldId="486"/>
            <ac:picMk id="36" creationId="{AA089EC7-555E-4B1D-8FC9-62DDB2DD5BE3}"/>
          </ac:picMkLst>
        </pc:picChg>
      </pc:sldChg>
      <pc:sldChg chg="addSp delSp modSp add mod modClrScheme chgLayout">
        <pc:chgData name="MANUEL ALBERTO GUEVARA  NAJARRO" userId="dc0839a7-ef25-445d-88fe-29223dfab4a5" providerId="ADAL" clId="{259FC2C2-9211-4192-B033-2AED3B37BC6B}" dt="2021-06-21T20:29:41.366" v="1342" actId="207"/>
        <pc:sldMkLst>
          <pc:docMk/>
          <pc:sldMk cId="2396071402" sldId="487"/>
        </pc:sldMkLst>
        <pc:spChg chg="del mod ord">
          <ac:chgData name="MANUEL ALBERTO GUEVARA  NAJARRO" userId="dc0839a7-ef25-445d-88fe-29223dfab4a5" providerId="ADAL" clId="{259FC2C2-9211-4192-B033-2AED3B37BC6B}" dt="2021-06-21T20:28:17.685" v="1272" actId="478"/>
          <ac:spMkLst>
            <pc:docMk/>
            <pc:sldMk cId="2396071402" sldId="487"/>
            <ac:spMk id="2" creationId="{A3E2CE80-7D88-45C7-9209-A87996229F1C}"/>
          </ac:spMkLst>
        </pc:spChg>
        <pc:spChg chg="add mod ord">
          <ac:chgData name="MANUEL ALBERTO GUEVARA  NAJARRO" userId="dc0839a7-ef25-445d-88fe-29223dfab4a5" providerId="ADAL" clId="{259FC2C2-9211-4192-B033-2AED3B37BC6B}" dt="2021-06-21T20:28:15.045" v="1271"/>
          <ac:spMkLst>
            <pc:docMk/>
            <pc:sldMk cId="2396071402" sldId="487"/>
            <ac:spMk id="3" creationId="{AAB6A0D1-6D7D-460F-ACD1-0DDB0986A1CD}"/>
          </ac:spMkLst>
        </pc:spChg>
        <pc:spChg chg="del mod ord">
          <ac:chgData name="MANUEL ALBERTO GUEVARA  NAJARRO" userId="dc0839a7-ef25-445d-88fe-29223dfab4a5" providerId="ADAL" clId="{259FC2C2-9211-4192-B033-2AED3B37BC6B}" dt="2021-06-21T20:28:08.746" v="1268" actId="700"/>
          <ac:spMkLst>
            <pc:docMk/>
            <pc:sldMk cId="2396071402" sldId="487"/>
            <ac:spMk id="4" creationId="{22FAF23F-7554-472A-A5D6-46322134124B}"/>
          </ac:spMkLst>
        </pc:spChg>
        <pc:spChg chg="add del mod ord">
          <ac:chgData name="MANUEL ALBERTO GUEVARA  NAJARRO" userId="dc0839a7-ef25-445d-88fe-29223dfab4a5" providerId="ADAL" clId="{259FC2C2-9211-4192-B033-2AED3B37BC6B}" dt="2021-06-21T20:28:38.825" v="1330" actId="478"/>
          <ac:spMkLst>
            <pc:docMk/>
            <pc:sldMk cId="2396071402" sldId="487"/>
            <ac:spMk id="5" creationId="{9AF5F81A-A67C-4FB1-928C-E81CB1A99D48}"/>
          </ac:spMkLst>
        </pc:spChg>
        <pc:spChg chg="add mod ord">
          <ac:chgData name="MANUEL ALBERTO GUEVARA  NAJARRO" userId="dc0839a7-ef25-445d-88fe-29223dfab4a5" providerId="ADAL" clId="{259FC2C2-9211-4192-B033-2AED3B37BC6B}" dt="2021-06-21T20:28:30.376" v="1329" actId="20577"/>
          <ac:spMkLst>
            <pc:docMk/>
            <pc:sldMk cId="2396071402" sldId="487"/>
            <ac:spMk id="7" creationId="{3B42E46F-4B36-4693-B7C9-FA0720835F98}"/>
          </ac:spMkLst>
        </pc:spChg>
        <pc:graphicFrameChg chg="mod">
          <ac:chgData name="MANUEL ALBERTO GUEVARA  NAJARRO" userId="dc0839a7-ef25-445d-88fe-29223dfab4a5" providerId="ADAL" clId="{259FC2C2-9211-4192-B033-2AED3B37BC6B}" dt="2021-06-21T20:29:41.366" v="1342" actId="207"/>
          <ac:graphicFrameMkLst>
            <pc:docMk/>
            <pc:sldMk cId="2396071402" sldId="487"/>
            <ac:graphicFrameMk id="6" creationId="{00000000-0000-0000-0000-000000000000}"/>
          </ac:graphicFrameMkLst>
        </pc:graphicFrameChg>
      </pc:sldChg>
      <pc:sldChg chg="modSp mod">
        <pc:chgData name="MANUEL ALBERTO GUEVARA  NAJARRO" userId="dc0839a7-ef25-445d-88fe-29223dfab4a5" providerId="ADAL" clId="{259FC2C2-9211-4192-B033-2AED3B37BC6B}" dt="2021-06-23T20:05:07.199" v="1781" actId="20577"/>
        <pc:sldMkLst>
          <pc:docMk/>
          <pc:sldMk cId="2866921917" sldId="563"/>
        </pc:sldMkLst>
        <pc:spChg chg="mod">
          <ac:chgData name="MANUEL ALBERTO GUEVARA  NAJARRO" userId="dc0839a7-ef25-445d-88fe-29223dfab4a5" providerId="ADAL" clId="{259FC2C2-9211-4192-B033-2AED3B37BC6B}" dt="2021-06-23T20:05:07.199" v="1781" actId="20577"/>
          <ac:spMkLst>
            <pc:docMk/>
            <pc:sldMk cId="2866921917" sldId="563"/>
            <ac:spMk id="2" creationId="{7273257F-D179-0F4C-B01F-BB2035DAEC54}"/>
          </ac:spMkLst>
        </pc:spChg>
      </pc:sldChg>
      <pc:sldChg chg="modSp mod">
        <pc:chgData name="MANUEL ALBERTO GUEVARA  NAJARRO" userId="dc0839a7-ef25-445d-88fe-29223dfab4a5" providerId="ADAL" clId="{259FC2C2-9211-4192-B033-2AED3B37BC6B}" dt="2021-06-23T20:05:41.840" v="1800" actId="6549"/>
        <pc:sldMkLst>
          <pc:docMk/>
          <pc:sldMk cId="1026487" sldId="564"/>
        </pc:sldMkLst>
        <pc:spChg chg="mod">
          <ac:chgData name="MANUEL ALBERTO GUEVARA  NAJARRO" userId="dc0839a7-ef25-445d-88fe-29223dfab4a5" providerId="ADAL" clId="{259FC2C2-9211-4192-B033-2AED3B37BC6B}" dt="2021-06-21T19:41:26.150" v="28" actId="20577"/>
          <ac:spMkLst>
            <pc:docMk/>
            <pc:sldMk cId="1026487" sldId="564"/>
            <ac:spMk id="2" creationId="{69470D82-C3C2-4243-B13D-0D81D2A1113E}"/>
          </ac:spMkLst>
        </pc:spChg>
        <pc:spChg chg="mod">
          <ac:chgData name="MANUEL ALBERTO GUEVARA  NAJARRO" userId="dc0839a7-ef25-445d-88fe-29223dfab4a5" providerId="ADAL" clId="{259FC2C2-9211-4192-B033-2AED3B37BC6B}" dt="2021-06-23T20:05:41.840" v="1800" actId="6549"/>
          <ac:spMkLst>
            <pc:docMk/>
            <pc:sldMk cId="1026487" sldId="564"/>
            <ac:spMk id="5" creationId="{079F80E9-C8D2-8B42-B481-B910D99A780C}"/>
          </ac:spMkLst>
        </pc:spChg>
      </pc:sldChg>
      <pc:sldChg chg="addSp delSp modSp mod">
        <pc:chgData name="MANUEL ALBERTO GUEVARA  NAJARRO" userId="dc0839a7-ef25-445d-88fe-29223dfab4a5" providerId="ADAL" clId="{259FC2C2-9211-4192-B033-2AED3B37BC6B}" dt="2021-06-23T20:33:13.540" v="1938"/>
        <pc:sldMkLst>
          <pc:docMk/>
          <pc:sldMk cId="4066532655" sldId="585"/>
        </pc:sldMkLst>
        <pc:spChg chg="mod">
          <ac:chgData name="MANUEL ALBERTO GUEVARA  NAJARRO" userId="dc0839a7-ef25-445d-88fe-29223dfab4a5" providerId="ADAL" clId="{259FC2C2-9211-4192-B033-2AED3B37BC6B}" dt="2021-06-23T20:31:09.529" v="1895" actId="27636"/>
          <ac:spMkLst>
            <pc:docMk/>
            <pc:sldMk cId="4066532655" sldId="585"/>
            <ac:spMk id="2" creationId="{CDAE26F3-17B7-3A45-84B2-3574E3E55628}"/>
          </ac:spMkLst>
        </pc:spChg>
        <pc:spChg chg="mod">
          <ac:chgData name="MANUEL ALBERTO GUEVARA  NAJARRO" userId="dc0839a7-ef25-445d-88fe-29223dfab4a5" providerId="ADAL" clId="{259FC2C2-9211-4192-B033-2AED3B37BC6B}" dt="2021-06-23T20:05:58.059" v="1815" actId="20577"/>
          <ac:spMkLst>
            <pc:docMk/>
            <pc:sldMk cId="4066532655" sldId="585"/>
            <ac:spMk id="3" creationId="{4AB43E85-BCAE-3E49-9568-7449B516A171}"/>
          </ac:spMkLst>
        </pc:spChg>
        <pc:spChg chg="add del mod">
          <ac:chgData name="MANUEL ALBERTO GUEVARA  NAJARRO" userId="dc0839a7-ef25-445d-88fe-29223dfab4a5" providerId="ADAL" clId="{259FC2C2-9211-4192-B033-2AED3B37BC6B}" dt="2021-06-23T20:33:13.540" v="1938"/>
          <ac:spMkLst>
            <pc:docMk/>
            <pc:sldMk cId="4066532655" sldId="585"/>
            <ac:spMk id="8" creationId="{E362D1CF-DEA4-45A4-ADEA-A1508141C37F}"/>
          </ac:spMkLst>
        </pc:spChg>
        <pc:picChg chg="add del mod modCrop">
          <ac:chgData name="MANUEL ALBERTO GUEVARA  NAJARRO" userId="dc0839a7-ef25-445d-88fe-29223dfab4a5" providerId="ADAL" clId="{259FC2C2-9211-4192-B033-2AED3B37BC6B}" dt="2021-06-23T20:33:12.819" v="1937" actId="21"/>
          <ac:picMkLst>
            <pc:docMk/>
            <pc:sldMk cId="4066532655" sldId="585"/>
            <ac:picMk id="6" creationId="{C827FC31-5B98-4765-855F-0893E4439FF0}"/>
          </ac:picMkLst>
        </pc:picChg>
        <pc:picChg chg="del">
          <ac:chgData name="MANUEL ALBERTO GUEVARA  NAJARRO" userId="dc0839a7-ef25-445d-88fe-29223dfab4a5" providerId="ADAL" clId="{259FC2C2-9211-4192-B033-2AED3B37BC6B}" dt="2021-06-23T20:33:10.149" v="1936" actId="478"/>
          <ac:picMkLst>
            <pc:docMk/>
            <pc:sldMk cId="4066532655" sldId="585"/>
            <ac:picMk id="7" creationId="{90C7522F-18D3-4290-94BE-4B7D2B364283}"/>
          </ac:picMkLst>
        </pc:picChg>
        <pc:picChg chg="add mod">
          <ac:chgData name="MANUEL ALBERTO GUEVARA  NAJARRO" userId="dc0839a7-ef25-445d-88fe-29223dfab4a5" providerId="ADAL" clId="{259FC2C2-9211-4192-B033-2AED3B37BC6B}" dt="2021-06-23T20:33:13.540" v="1938"/>
          <ac:picMkLst>
            <pc:docMk/>
            <pc:sldMk cId="4066532655" sldId="585"/>
            <ac:picMk id="9" creationId="{3EF6ED45-BDB6-47E9-88C9-EBFEEA0111CC}"/>
          </ac:picMkLst>
        </pc:picChg>
      </pc:sldChg>
      <pc:sldChg chg="del">
        <pc:chgData name="MANUEL ALBERTO GUEVARA  NAJARRO" userId="dc0839a7-ef25-445d-88fe-29223dfab4a5" providerId="ADAL" clId="{259FC2C2-9211-4192-B033-2AED3B37BC6B}" dt="2021-06-21T20:16:51.136" v="859" actId="47"/>
        <pc:sldMkLst>
          <pc:docMk/>
          <pc:sldMk cId="963236813" sldId="621"/>
        </pc:sldMkLst>
      </pc:sldChg>
      <pc:sldChg chg="del">
        <pc:chgData name="MANUEL ALBERTO GUEVARA  NAJARRO" userId="dc0839a7-ef25-445d-88fe-29223dfab4a5" providerId="ADAL" clId="{259FC2C2-9211-4192-B033-2AED3B37BC6B}" dt="2021-06-21T19:56:18.129" v="379" actId="47"/>
        <pc:sldMkLst>
          <pc:docMk/>
          <pc:sldMk cId="3607512753" sldId="625"/>
        </pc:sldMkLst>
      </pc:sldChg>
      <pc:sldChg chg="addSp delSp modSp mod">
        <pc:chgData name="MANUEL ALBERTO GUEVARA  NAJARRO" userId="dc0839a7-ef25-445d-88fe-29223dfab4a5" providerId="ADAL" clId="{259FC2C2-9211-4192-B033-2AED3B37BC6B}" dt="2021-06-21T19:54:18.079" v="269" actId="313"/>
        <pc:sldMkLst>
          <pc:docMk/>
          <pc:sldMk cId="2874552648" sldId="626"/>
        </pc:sldMkLst>
        <pc:spChg chg="del">
          <ac:chgData name="MANUEL ALBERTO GUEVARA  NAJARRO" userId="dc0839a7-ef25-445d-88fe-29223dfab4a5" providerId="ADAL" clId="{259FC2C2-9211-4192-B033-2AED3B37BC6B}" dt="2021-06-21T19:49:18.850" v="132" actId="478"/>
          <ac:spMkLst>
            <pc:docMk/>
            <pc:sldMk cId="2874552648" sldId="626"/>
            <ac:spMk id="2" creationId="{CDAE26F3-17B7-3A45-84B2-3574E3E55628}"/>
          </ac:spMkLst>
        </pc:spChg>
        <pc:spChg chg="mod">
          <ac:chgData name="MANUEL ALBERTO GUEVARA  NAJARRO" userId="dc0839a7-ef25-445d-88fe-29223dfab4a5" providerId="ADAL" clId="{259FC2C2-9211-4192-B033-2AED3B37BC6B}" dt="2021-06-21T19:54:18.079" v="269" actId="313"/>
          <ac:spMkLst>
            <pc:docMk/>
            <pc:sldMk cId="2874552648" sldId="626"/>
            <ac:spMk id="3" creationId="{4AB43E85-BCAE-3E49-9568-7449B516A171}"/>
          </ac:spMkLst>
        </pc:spChg>
        <pc:spChg chg="del">
          <ac:chgData name="MANUEL ALBERTO GUEVARA  NAJARRO" userId="dc0839a7-ef25-445d-88fe-29223dfab4a5" providerId="ADAL" clId="{259FC2C2-9211-4192-B033-2AED3B37BC6B}" dt="2021-06-21T19:49:18.850" v="132" actId="478"/>
          <ac:spMkLst>
            <pc:docMk/>
            <pc:sldMk cId="2874552648" sldId="626"/>
            <ac:spMk id="5" creationId="{07CF08E0-057C-4680-A906-0754EA432F0A}"/>
          </ac:spMkLst>
        </pc:spChg>
        <pc:spChg chg="add del mod">
          <ac:chgData name="MANUEL ALBERTO GUEVARA  NAJARRO" userId="dc0839a7-ef25-445d-88fe-29223dfab4a5" providerId="ADAL" clId="{259FC2C2-9211-4192-B033-2AED3B37BC6B}" dt="2021-06-21T19:49:36.790" v="133" actId="478"/>
          <ac:spMkLst>
            <pc:docMk/>
            <pc:sldMk cId="2874552648" sldId="626"/>
            <ac:spMk id="8" creationId="{B6FF15EC-287D-4857-B260-D34B2AF055D3}"/>
          </ac:spMkLst>
        </pc:spChg>
        <pc:spChg chg="add del mod">
          <ac:chgData name="MANUEL ALBERTO GUEVARA  NAJARRO" userId="dc0839a7-ef25-445d-88fe-29223dfab4a5" providerId="ADAL" clId="{259FC2C2-9211-4192-B033-2AED3B37BC6B}" dt="2021-06-21T19:49:36.790" v="133" actId="478"/>
          <ac:spMkLst>
            <pc:docMk/>
            <pc:sldMk cId="2874552648" sldId="626"/>
            <ac:spMk id="10" creationId="{D09B5315-9B0D-4A52-A4F2-204907BE7909}"/>
          </ac:spMkLst>
        </pc:spChg>
        <pc:spChg chg="add del mod topLvl">
          <ac:chgData name="MANUEL ALBERTO GUEVARA  NAJARRO" userId="dc0839a7-ef25-445d-88fe-29223dfab4a5" providerId="ADAL" clId="{259FC2C2-9211-4192-B033-2AED3B37BC6B}" dt="2021-06-21T19:51:56.109" v="154" actId="478"/>
          <ac:spMkLst>
            <pc:docMk/>
            <pc:sldMk cId="2874552648" sldId="626"/>
            <ac:spMk id="11" creationId="{F1DDB017-3D62-4A16-BD89-9704A1F2075E}"/>
          </ac:spMkLst>
        </pc:spChg>
        <pc:spChg chg="add mod">
          <ac:chgData name="MANUEL ALBERTO GUEVARA  NAJARRO" userId="dc0839a7-ef25-445d-88fe-29223dfab4a5" providerId="ADAL" clId="{259FC2C2-9211-4192-B033-2AED3B37BC6B}" dt="2021-06-21T19:54:15.299" v="267" actId="1038"/>
          <ac:spMkLst>
            <pc:docMk/>
            <pc:sldMk cId="2874552648" sldId="626"/>
            <ac:spMk id="12" creationId="{FF210FD0-0DDB-4112-904F-D9EB6F712E86}"/>
          </ac:spMkLst>
        </pc:spChg>
        <pc:spChg chg="add mod">
          <ac:chgData name="MANUEL ALBERTO GUEVARA  NAJARRO" userId="dc0839a7-ef25-445d-88fe-29223dfab4a5" providerId="ADAL" clId="{259FC2C2-9211-4192-B033-2AED3B37BC6B}" dt="2021-06-21T19:49:49.205" v="138" actId="164"/>
          <ac:spMkLst>
            <pc:docMk/>
            <pc:sldMk cId="2874552648" sldId="626"/>
            <ac:spMk id="13" creationId="{56CFCD75-5741-4EBC-9CFE-77A5807F28F4}"/>
          </ac:spMkLst>
        </pc:spChg>
        <pc:spChg chg="mod">
          <ac:chgData name="MANUEL ALBERTO GUEVARA  NAJARRO" userId="dc0839a7-ef25-445d-88fe-29223dfab4a5" providerId="ADAL" clId="{259FC2C2-9211-4192-B033-2AED3B37BC6B}" dt="2021-06-21T19:52:55.455" v="179" actId="207"/>
          <ac:spMkLst>
            <pc:docMk/>
            <pc:sldMk cId="2874552648" sldId="626"/>
            <ac:spMk id="19" creationId="{7CD6864F-AA9A-4513-8D15-C56B1C549571}"/>
          </ac:spMkLst>
        </pc:spChg>
        <pc:spChg chg="mod">
          <ac:chgData name="MANUEL ALBERTO GUEVARA  NAJARRO" userId="dc0839a7-ef25-445d-88fe-29223dfab4a5" providerId="ADAL" clId="{259FC2C2-9211-4192-B033-2AED3B37BC6B}" dt="2021-06-21T19:53:08.239" v="180" actId="207"/>
          <ac:spMkLst>
            <pc:docMk/>
            <pc:sldMk cId="2874552648" sldId="626"/>
            <ac:spMk id="24" creationId="{80B8BDEE-8A07-474C-A3E6-669FFAC83982}"/>
          </ac:spMkLst>
        </pc:spChg>
        <pc:spChg chg="add mod">
          <ac:chgData name="MANUEL ALBERTO GUEVARA  NAJARRO" userId="dc0839a7-ef25-445d-88fe-29223dfab4a5" providerId="ADAL" clId="{259FC2C2-9211-4192-B033-2AED3B37BC6B}" dt="2021-06-21T19:54:15.299" v="267" actId="1038"/>
          <ac:spMkLst>
            <pc:docMk/>
            <pc:sldMk cId="2874552648" sldId="626"/>
            <ac:spMk id="26" creationId="{39C9FD92-BAF0-4056-BED6-0B24EA44C70A}"/>
          </ac:spMkLst>
        </pc:spChg>
        <pc:spChg chg="add mod">
          <ac:chgData name="MANUEL ALBERTO GUEVARA  NAJARRO" userId="dc0839a7-ef25-445d-88fe-29223dfab4a5" providerId="ADAL" clId="{259FC2C2-9211-4192-B033-2AED3B37BC6B}" dt="2021-06-21T19:54:15.299" v="267" actId="1038"/>
          <ac:spMkLst>
            <pc:docMk/>
            <pc:sldMk cId="2874552648" sldId="626"/>
            <ac:spMk id="27" creationId="{3755AB7E-52FE-4832-83EC-DE58DF84EFCA}"/>
          </ac:spMkLst>
        </pc:spChg>
        <pc:grpChg chg="add mod">
          <ac:chgData name="MANUEL ALBERTO GUEVARA  NAJARRO" userId="dc0839a7-ef25-445d-88fe-29223dfab4a5" providerId="ADAL" clId="{259FC2C2-9211-4192-B033-2AED3B37BC6B}" dt="2021-06-21T19:54:15.299" v="267" actId="1038"/>
          <ac:grpSpMkLst>
            <pc:docMk/>
            <pc:sldMk cId="2874552648" sldId="626"/>
            <ac:grpSpMk id="16" creationId="{4D3C6ADD-D709-42E0-8091-175711AD90D3}"/>
          </ac:grpSpMkLst>
        </pc:grpChg>
        <pc:grpChg chg="add del mod">
          <ac:chgData name="MANUEL ALBERTO GUEVARA  NAJARRO" userId="dc0839a7-ef25-445d-88fe-29223dfab4a5" providerId="ADAL" clId="{259FC2C2-9211-4192-B033-2AED3B37BC6B}" dt="2021-06-21T19:50:25.849" v="147" actId="165"/>
          <ac:grpSpMkLst>
            <pc:docMk/>
            <pc:sldMk cId="2874552648" sldId="626"/>
            <ac:grpSpMk id="17" creationId="{71C2767B-666C-4A14-8532-B8D7E7AD9A46}"/>
          </ac:grpSpMkLst>
        </pc:grpChg>
        <pc:grpChg chg="add mod">
          <ac:chgData name="MANUEL ALBERTO GUEVARA  NAJARRO" userId="dc0839a7-ef25-445d-88fe-29223dfab4a5" providerId="ADAL" clId="{259FC2C2-9211-4192-B033-2AED3B37BC6B}" dt="2021-06-21T19:54:15.299" v="267" actId="1038"/>
          <ac:grpSpMkLst>
            <pc:docMk/>
            <pc:sldMk cId="2874552648" sldId="626"/>
            <ac:grpSpMk id="18" creationId="{BA54A8C7-C645-4DC5-9243-58DC9EA58C3E}"/>
          </ac:grpSpMkLst>
        </pc:grpChg>
        <pc:grpChg chg="add mod">
          <ac:chgData name="MANUEL ALBERTO GUEVARA  NAJARRO" userId="dc0839a7-ef25-445d-88fe-29223dfab4a5" providerId="ADAL" clId="{259FC2C2-9211-4192-B033-2AED3B37BC6B}" dt="2021-06-21T19:54:15.299" v="267" actId="1038"/>
          <ac:grpSpMkLst>
            <pc:docMk/>
            <pc:sldMk cId="2874552648" sldId="626"/>
            <ac:grpSpMk id="23" creationId="{A096AB19-1E40-43DE-BC1D-9BAB0C2EEBF9}"/>
          </ac:grpSpMkLst>
        </pc:grpChg>
        <pc:graphicFrameChg chg="add del mod topLvl modGraphic">
          <ac:chgData name="MANUEL ALBERTO GUEVARA  NAJARRO" userId="dc0839a7-ef25-445d-88fe-29223dfab4a5" providerId="ADAL" clId="{259FC2C2-9211-4192-B033-2AED3B37BC6B}" dt="2021-06-21T19:50:43.070" v="153" actId="478"/>
          <ac:graphicFrameMkLst>
            <pc:docMk/>
            <pc:sldMk cId="2874552648" sldId="626"/>
            <ac:graphicFrameMk id="15" creationId="{D578E052-0DFF-4C80-98F5-2558DBC4C43B}"/>
          </ac:graphicFrameMkLst>
        </pc:graphicFrameChg>
        <pc:picChg chg="del">
          <ac:chgData name="MANUEL ALBERTO GUEVARA  NAJARRO" userId="dc0839a7-ef25-445d-88fe-29223dfab4a5" providerId="ADAL" clId="{259FC2C2-9211-4192-B033-2AED3B37BC6B}" dt="2021-06-21T19:49:18.850" v="132" actId="478"/>
          <ac:picMkLst>
            <pc:docMk/>
            <pc:sldMk cId="2874552648" sldId="626"/>
            <ac:picMk id="7" creationId="{90C7522F-18D3-4290-94BE-4B7D2B364283}"/>
          </ac:picMkLst>
        </pc:picChg>
        <pc:picChg chg="add mod modCrop">
          <ac:chgData name="MANUEL ALBERTO GUEVARA  NAJARRO" userId="dc0839a7-ef25-445d-88fe-29223dfab4a5" providerId="ADAL" clId="{259FC2C2-9211-4192-B033-2AED3B37BC6B}" dt="2021-06-21T19:52:46.430" v="178" actId="14100"/>
          <ac:picMkLst>
            <pc:docMk/>
            <pc:sldMk cId="2874552648" sldId="626"/>
            <ac:picMk id="14" creationId="{160A5C21-601C-42A3-A44A-328E1234E45A}"/>
          </ac:picMkLst>
        </pc:picChg>
        <pc:picChg chg="mod">
          <ac:chgData name="MANUEL ALBERTO GUEVARA  NAJARRO" userId="dc0839a7-ef25-445d-88fe-29223dfab4a5" providerId="ADAL" clId="{259FC2C2-9211-4192-B033-2AED3B37BC6B}" dt="2021-06-21T19:52:25.529" v="162" actId="14826"/>
          <ac:picMkLst>
            <pc:docMk/>
            <pc:sldMk cId="2874552648" sldId="626"/>
            <ac:picMk id="20" creationId="{3DBDCC46-3B6D-4254-98BE-5A3FC74C3A49}"/>
          </ac:picMkLst>
        </pc:picChg>
        <pc:picChg chg="add del">
          <ac:chgData name="MANUEL ALBERTO GUEVARA  NAJARRO" userId="dc0839a7-ef25-445d-88fe-29223dfab4a5" providerId="ADAL" clId="{259FC2C2-9211-4192-B033-2AED3B37BC6B}" dt="2021-06-21T19:50:19.750" v="146"/>
          <ac:picMkLst>
            <pc:docMk/>
            <pc:sldMk cId="2874552648" sldId="626"/>
            <ac:picMk id="21" creationId="{7279C32C-2EE0-4058-8C98-61D295909463}"/>
          </ac:picMkLst>
        </pc:picChg>
        <pc:picChg chg="add del mod">
          <ac:chgData name="MANUEL ALBERTO GUEVARA  NAJARRO" userId="dc0839a7-ef25-445d-88fe-29223dfab4a5" providerId="ADAL" clId="{259FC2C2-9211-4192-B033-2AED3B37BC6B}" dt="2021-06-21T19:50:39.250" v="152" actId="478"/>
          <ac:picMkLst>
            <pc:docMk/>
            <pc:sldMk cId="2874552648" sldId="626"/>
            <ac:picMk id="22" creationId="{7F5CE49F-0D0F-4F77-9042-458CAB5BFC00}"/>
          </ac:picMkLst>
        </pc:picChg>
        <pc:picChg chg="mod">
          <ac:chgData name="MANUEL ALBERTO GUEVARA  NAJARRO" userId="dc0839a7-ef25-445d-88fe-29223dfab4a5" providerId="ADAL" clId="{259FC2C2-9211-4192-B033-2AED3B37BC6B}" dt="2021-06-21T19:51:58.210" v="155"/>
          <ac:picMkLst>
            <pc:docMk/>
            <pc:sldMk cId="2874552648" sldId="626"/>
            <ac:picMk id="25" creationId="{A27B44C3-4970-4B00-AE75-7C9B0AB09643}"/>
          </ac:picMkLst>
        </pc:picChg>
      </pc:sldChg>
      <pc:sldChg chg="addSp delSp modSp mod">
        <pc:chgData name="MANUEL ALBERTO GUEVARA  NAJARRO" userId="dc0839a7-ef25-445d-88fe-29223dfab4a5" providerId="ADAL" clId="{259FC2C2-9211-4192-B033-2AED3B37BC6B}" dt="2021-06-21T20:09:47.887" v="824" actId="1035"/>
        <pc:sldMkLst>
          <pc:docMk/>
          <pc:sldMk cId="2932305907" sldId="630"/>
        </pc:sldMkLst>
        <pc:spChg chg="mod">
          <ac:chgData name="MANUEL ALBERTO GUEVARA  NAJARRO" userId="dc0839a7-ef25-445d-88fe-29223dfab4a5" providerId="ADAL" clId="{259FC2C2-9211-4192-B033-2AED3B37BC6B}" dt="2021-06-21T19:56:27.039" v="380"/>
          <ac:spMkLst>
            <pc:docMk/>
            <pc:sldMk cId="2932305907" sldId="630"/>
            <ac:spMk id="3" creationId="{4AB43E85-BCAE-3E49-9568-7449B516A171}"/>
          </ac:spMkLst>
        </pc:spChg>
        <pc:spChg chg="add del mod">
          <ac:chgData name="MANUEL ALBERTO GUEVARA  NAJARRO" userId="dc0839a7-ef25-445d-88fe-29223dfab4a5" providerId="ADAL" clId="{259FC2C2-9211-4192-B033-2AED3B37BC6B}" dt="2021-06-21T20:02:24.488" v="389"/>
          <ac:spMkLst>
            <pc:docMk/>
            <pc:sldMk cId="2932305907" sldId="630"/>
            <ac:spMk id="16" creationId="{14A4F753-1AC8-485A-90B4-AFA8CB881AF0}"/>
          </ac:spMkLst>
        </pc:spChg>
        <pc:spChg chg="add del mod">
          <ac:chgData name="MANUEL ALBERTO GUEVARA  NAJARRO" userId="dc0839a7-ef25-445d-88fe-29223dfab4a5" providerId="ADAL" clId="{259FC2C2-9211-4192-B033-2AED3B37BC6B}" dt="2021-06-21T20:02:24.488" v="389"/>
          <ac:spMkLst>
            <pc:docMk/>
            <pc:sldMk cId="2932305907" sldId="630"/>
            <ac:spMk id="17" creationId="{58D1AADF-CE11-4915-8494-1D4B6BC09DCD}"/>
          </ac:spMkLst>
        </pc:spChg>
        <pc:spChg chg="add del mod">
          <ac:chgData name="MANUEL ALBERTO GUEVARA  NAJARRO" userId="dc0839a7-ef25-445d-88fe-29223dfab4a5" providerId="ADAL" clId="{259FC2C2-9211-4192-B033-2AED3B37BC6B}" dt="2021-06-21T20:02:24.488" v="389"/>
          <ac:spMkLst>
            <pc:docMk/>
            <pc:sldMk cId="2932305907" sldId="630"/>
            <ac:spMk id="18" creationId="{6C48BED0-0419-423E-AB6A-32D8F20479DD}"/>
          </ac:spMkLst>
        </pc:spChg>
        <pc:spChg chg="add del mod">
          <ac:chgData name="MANUEL ALBERTO GUEVARA  NAJARRO" userId="dc0839a7-ef25-445d-88fe-29223dfab4a5" providerId="ADAL" clId="{259FC2C2-9211-4192-B033-2AED3B37BC6B}" dt="2021-06-21T20:02:24.488" v="389"/>
          <ac:spMkLst>
            <pc:docMk/>
            <pc:sldMk cId="2932305907" sldId="630"/>
            <ac:spMk id="19" creationId="{85472778-0B7A-4798-8738-09D83F23B67D}"/>
          </ac:spMkLst>
        </pc:spChg>
        <pc:spChg chg="add del mod">
          <ac:chgData name="MANUEL ALBERTO GUEVARA  NAJARRO" userId="dc0839a7-ef25-445d-88fe-29223dfab4a5" providerId="ADAL" clId="{259FC2C2-9211-4192-B033-2AED3B37BC6B}" dt="2021-06-21T20:02:24.488" v="389"/>
          <ac:spMkLst>
            <pc:docMk/>
            <pc:sldMk cId="2932305907" sldId="630"/>
            <ac:spMk id="20" creationId="{FCD894F6-BA55-4D8B-8CAC-8AEF43204418}"/>
          </ac:spMkLst>
        </pc:spChg>
        <pc:spChg chg="mod">
          <ac:chgData name="MANUEL ALBERTO GUEVARA  NAJARRO" userId="dc0839a7-ef25-445d-88fe-29223dfab4a5" providerId="ADAL" clId="{259FC2C2-9211-4192-B033-2AED3B37BC6B}" dt="2021-06-21T20:07:50.046" v="658" actId="207"/>
          <ac:spMkLst>
            <pc:docMk/>
            <pc:sldMk cId="2932305907" sldId="630"/>
            <ac:spMk id="22" creationId="{BF3FDF2F-F7AB-461D-87BE-934867551DDF}"/>
          </ac:spMkLst>
        </pc:spChg>
        <pc:spChg chg="del mod">
          <ac:chgData name="MANUEL ALBERTO GUEVARA  NAJARRO" userId="dc0839a7-ef25-445d-88fe-29223dfab4a5" providerId="ADAL" clId="{259FC2C2-9211-4192-B033-2AED3B37BC6B}" dt="2021-06-21T20:05:10.658" v="547" actId="478"/>
          <ac:spMkLst>
            <pc:docMk/>
            <pc:sldMk cId="2932305907" sldId="630"/>
            <ac:spMk id="23" creationId="{F69E616D-B21A-4F48-A518-35BECE6DEE4B}"/>
          </ac:spMkLst>
        </pc:spChg>
        <pc:spChg chg="mod">
          <ac:chgData name="MANUEL ALBERTO GUEVARA  NAJARRO" userId="dc0839a7-ef25-445d-88fe-29223dfab4a5" providerId="ADAL" clId="{259FC2C2-9211-4192-B033-2AED3B37BC6B}" dt="2021-06-21T20:03:42.301" v="395" actId="165"/>
          <ac:spMkLst>
            <pc:docMk/>
            <pc:sldMk cId="2932305907" sldId="630"/>
            <ac:spMk id="24" creationId="{C65D9680-1C8B-442F-B024-022E64C27337}"/>
          </ac:spMkLst>
        </pc:spChg>
        <pc:spChg chg="mod">
          <ac:chgData name="MANUEL ALBERTO GUEVARA  NAJARRO" userId="dc0839a7-ef25-445d-88fe-29223dfab4a5" providerId="ADAL" clId="{259FC2C2-9211-4192-B033-2AED3B37BC6B}" dt="2021-06-21T20:03:42.301" v="395" actId="165"/>
          <ac:spMkLst>
            <pc:docMk/>
            <pc:sldMk cId="2932305907" sldId="630"/>
            <ac:spMk id="25" creationId="{9A778834-05B6-4026-A159-40A33756D19A}"/>
          </ac:spMkLst>
        </pc:spChg>
        <pc:spChg chg="mod">
          <ac:chgData name="MANUEL ALBERTO GUEVARA  NAJARRO" userId="dc0839a7-ef25-445d-88fe-29223dfab4a5" providerId="ADAL" clId="{259FC2C2-9211-4192-B033-2AED3B37BC6B}" dt="2021-06-21T20:05:06.738" v="545" actId="1037"/>
          <ac:spMkLst>
            <pc:docMk/>
            <pc:sldMk cId="2932305907" sldId="630"/>
            <ac:spMk id="26" creationId="{2B8A46FA-6E68-4597-94DF-42B00FBE8478}"/>
          </ac:spMkLst>
        </pc:spChg>
        <pc:spChg chg="del mod">
          <ac:chgData name="MANUEL ALBERTO GUEVARA  NAJARRO" userId="dc0839a7-ef25-445d-88fe-29223dfab4a5" providerId="ADAL" clId="{259FC2C2-9211-4192-B033-2AED3B37BC6B}" dt="2021-06-21T20:04:56.208" v="523" actId="478"/>
          <ac:spMkLst>
            <pc:docMk/>
            <pc:sldMk cId="2932305907" sldId="630"/>
            <ac:spMk id="27" creationId="{95C09116-CA3E-49F5-9FAD-716E1FC8C178}"/>
          </ac:spMkLst>
        </pc:spChg>
        <pc:spChg chg="mod">
          <ac:chgData name="MANUEL ALBERTO GUEVARA  NAJARRO" userId="dc0839a7-ef25-445d-88fe-29223dfab4a5" providerId="ADAL" clId="{259FC2C2-9211-4192-B033-2AED3B37BC6B}" dt="2021-06-21T20:03:42.301" v="395" actId="165"/>
          <ac:spMkLst>
            <pc:docMk/>
            <pc:sldMk cId="2932305907" sldId="630"/>
            <ac:spMk id="29" creationId="{A5633DEE-EC4B-4404-912B-D075D92D4ED1}"/>
          </ac:spMkLst>
        </pc:spChg>
        <pc:spChg chg="mod">
          <ac:chgData name="MANUEL ALBERTO GUEVARA  NAJARRO" userId="dc0839a7-ef25-445d-88fe-29223dfab4a5" providerId="ADAL" clId="{259FC2C2-9211-4192-B033-2AED3B37BC6B}" dt="2021-06-21T20:03:42.301" v="395" actId="165"/>
          <ac:spMkLst>
            <pc:docMk/>
            <pc:sldMk cId="2932305907" sldId="630"/>
            <ac:spMk id="30" creationId="{BA599A71-5B72-41B9-8EFB-C95F20662503}"/>
          </ac:spMkLst>
        </pc:spChg>
        <pc:spChg chg="mod">
          <ac:chgData name="MANUEL ALBERTO GUEVARA  NAJARRO" userId="dc0839a7-ef25-445d-88fe-29223dfab4a5" providerId="ADAL" clId="{259FC2C2-9211-4192-B033-2AED3B37BC6B}" dt="2021-06-21T20:03:42.301" v="395" actId="165"/>
          <ac:spMkLst>
            <pc:docMk/>
            <pc:sldMk cId="2932305907" sldId="630"/>
            <ac:spMk id="31" creationId="{A8D3455E-D73E-48C4-B62C-7DD1590966ED}"/>
          </ac:spMkLst>
        </pc:spChg>
        <pc:spChg chg="mod">
          <ac:chgData name="MANUEL ALBERTO GUEVARA  NAJARRO" userId="dc0839a7-ef25-445d-88fe-29223dfab4a5" providerId="ADAL" clId="{259FC2C2-9211-4192-B033-2AED3B37BC6B}" dt="2021-06-21T20:03:42.301" v="395" actId="165"/>
          <ac:spMkLst>
            <pc:docMk/>
            <pc:sldMk cId="2932305907" sldId="630"/>
            <ac:spMk id="32" creationId="{285713F8-2B6D-472E-90A9-B5D77045197F}"/>
          </ac:spMkLst>
        </pc:spChg>
        <pc:spChg chg="mod">
          <ac:chgData name="MANUEL ALBERTO GUEVARA  NAJARRO" userId="dc0839a7-ef25-445d-88fe-29223dfab4a5" providerId="ADAL" clId="{259FC2C2-9211-4192-B033-2AED3B37BC6B}" dt="2021-06-21T20:04:35.218" v="494" actId="790"/>
          <ac:spMkLst>
            <pc:docMk/>
            <pc:sldMk cId="2932305907" sldId="630"/>
            <ac:spMk id="33" creationId="{7EE0CEAB-DBE9-4DA3-8C0A-CADC992FE65D}"/>
          </ac:spMkLst>
        </pc:spChg>
        <pc:spChg chg="mod">
          <ac:chgData name="MANUEL ALBERTO GUEVARA  NAJARRO" userId="dc0839a7-ef25-445d-88fe-29223dfab4a5" providerId="ADAL" clId="{259FC2C2-9211-4192-B033-2AED3B37BC6B}" dt="2021-06-21T20:07:55.597" v="659" actId="207"/>
          <ac:spMkLst>
            <pc:docMk/>
            <pc:sldMk cId="2932305907" sldId="630"/>
            <ac:spMk id="35" creationId="{9ECC18B9-FBE4-408A-90E7-0FB07DDD589C}"/>
          </ac:spMkLst>
        </pc:spChg>
        <pc:spChg chg="mod">
          <ac:chgData name="MANUEL ALBERTO GUEVARA  NAJARRO" userId="dc0839a7-ef25-445d-88fe-29223dfab4a5" providerId="ADAL" clId="{259FC2C2-9211-4192-B033-2AED3B37BC6B}" dt="2021-06-21T20:09:41.217" v="819" actId="1037"/>
          <ac:spMkLst>
            <pc:docMk/>
            <pc:sldMk cId="2932305907" sldId="630"/>
            <ac:spMk id="36" creationId="{1983A7B0-0147-4593-81CA-6CFABD2340ED}"/>
          </ac:spMkLst>
        </pc:spChg>
        <pc:spChg chg="mod">
          <ac:chgData name="MANUEL ALBERTO GUEVARA  NAJARRO" userId="dc0839a7-ef25-445d-88fe-29223dfab4a5" providerId="ADAL" clId="{259FC2C2-9211-4192-B033-2AED3B37BC6B}" dt="2021-06-21T20:03:42.301" v="395" actId="165"/>
          <ac:spMkLst>
            <pc:docMk/>
            <pc:sldMk cId="2932305907" sldId="630"/>
            <ac:spMk id="37" creationId="{1BEFC7F3-2DD1-43C4-A58B-41D6A41F9355}"/>
          </ac:spMkLst>
        </pc:spChg>
        <pc:spChg chg="mod">
          <ac:chgData name="MANUEL ALBERTO GUEVARA  NAJARRO" userId="dc0839a7-ef25-445d-88fe-29223dfab4a5" providerId="ADAL" clId="{259FC2C2-9211-4192-B033-2AED3B37BC6B}" dt="2021-06-21T20:03:42.301" v="395" actId="165"/>
          <ac:spMkLst>
            <pc:docMk/>
            <pc:sldMk cId="2932305907" sldId="630"/>
            <ac:spMk id="38" creationId="{5B90A5C4-FD4F-48B5-8A54-03D111BA2C03}"/>
          </ac:spMkLst>
        </pc:spChg>
        <pc:spChg chg="del">
          <ac:chgData name="MANUEL ALBERTO GUEVARA  NAJARRO" userId="dc0839a7-ef25-445d-88fe-29223dfab4a5" providerId="ADAL" clId="{259FC2C2-9211-4192-B033-2AED3B37BC6B}" dt="2021-06-21T19:56:30.499" v="381" actId="478"/>
          <ac:spMkLst>
            <pc:docMk/>
            <pc:sldMk cId="2932305907" sldId="630"/>
            <ac:spMk id="39" creationId="{ACC695CE-44CC-4B6E-A480-F9F483B6AB96}"/>
          </ac:spMkLst>
        </pc:spChg>
        <pc:spChg chg="del">
          <ac:chgData name="MANUEL ALBERTO GUEVARA  NAJARRO" userId="dc0839a7-ef25-445d-88fe-29223dfab4a5" providerId="ADAL" clId="{259FC2C2-9211-4192-B033-2AED3B37BC6B}" dt="2021-06-21T19:56:30.499" v="381" actId="478"/>
          <ac:spMkLst>
            <pc:docMk/>
            <pc:sldMk cId="2932305907" sldId="630"/>
            <ac:spMk id="40" creationId="{C355B0CF-6879-4060-9B65-E091EA5B23D9}"/>
          </ac:spMkLst>
        </pc:spChg>
        <pc:spChg chg="mod">
          <ac:chgData name="MANUEL ALBERTO GUEVARA  NAJARRO" userId="dc0839a7-ef25-445d-88fe-29223dfab4a5" providerId="ADAL" clId="{259FC2C2-9211-4192-B033-2AED3B37BC6B}" dt="2021-06-21T20:05:39.718" v="562" actId="20577"/>
          <ac:spMkLst>
            <pc:docMk/>
            <pc:sldMk cId="2932305907" sldId="630"/>
            <ac:spMk id="41" creationId="{08A73305-CD87-4A31-91FB-BA0678A4D2E9}"/>
          </ac:spMkLst>
        </pc:spChg>
        <pc:spChg chg="del">
          <ac:chgData name="MANUEL ALBERTO GUEVARA  NAJARRO" userId="dc0839a7-ef25-445d-88fe-29223dfab4a5" providerId="ADAL" clId="{259FC2C2-9211-4192-B033-2AED3B37BC6B}" dt="2021-06-21T19:56:30.499" v="381" actId="478"/>
          <ac:spMkLst>
            <pc:docMk/>
            <pc:sldMk cId="2932305907" sldId="630"/>
            <ac:spMk id="42" creationId="{E7D2B2B0-17C2-4943-8E20-4437192CAD2F}"/>
          </ac:spMkLst>
        </pc:spChg>
        <pc:spChg chg="del">
          <ac:chgData name="MANUEL ALBERTO GUEVARA  NAJARRO" userId="dc0839a7-ef25-445d-88fe-29223dfab4a5" providerId="ADAL" clId="{259FC2C2-9211-4192-B033-2AED3B37BC6B}" dt="2021-06-21T19:56:30.499" v="381" actId="478"/>
          <ac:spMkLst>
            <pc:docMk/>
            <pc:sldMk cId="2932305907" sldId="630"/>
            <ac:spMk id="43" creationId="{F924FD13-0A7D-416A-BA1A-CB3B19374B83}"/>
          </ac:spMkLst>
        </pc:spChg>
        <pc:spChg chg="add mod topLvl">
          <ac:chgData name="MANUEL ALBERTO GUEVARA  NAJARRO" userId="dc0839a7-ef25-445d-88fe-29223dfab4a5" providerId="ADAL" clId="{259FC2C2-9211-4192-B033-2AED3B37BC6B}" dt="2021-06-21T20:08:14.537" v="679" actId="1035"/>
          <ac:spMkLst>
            <pc:docMk/>
            <pc:sldMk cId="2932305907" sldId="630"/>
            <ac:spMk id="44" creationId="{E4F12F6E-E788-48E8-B3B7-DE4794D536B8}"/>
          </ac:spMkLst>
        </pc:spChg>
        <pc:spChg chg="del">
          <ac:chgData name="MANUEL ALBERTO GUEVARA  NAJARRO" userId="dc0839a7-ef25-445d-88fe-29223dfab4a5" providerId="ADAL" clId="{259FC2C2-9211-4192-B033-2AED3B37BC6B}" dt="2021-06-21T19:56:30.499" v="381" actId="478"/>
          <ac:spMkLst>
            <pc:docMk/>
            <pc:sldMk cId="2932305907" sldId="630"/>
            <ac:spMk id="45" creationId="{A11AFCFC-2540-47C6-B450-9F3938378212}"/>
          </ac:spMkLst>
        </pc:spChg>
        <pc:spChg chg="mod">
          <ac:chgData name="MANUEL ALBERTO GUEVARA  NAJARRO" userId="dc0839a7-ef25-445d-88fe-29223dfab4a5" providerId="ADAL" clId="{259FC2C2-9211-4192-B033-2AED3B37BC6B}" dt="2021-06-21T20:05:20.578" v="548"/>
          <ac:spMkLst>
            <pc:docMk/>
            <pc:sldMk cId="2932305907" sldId="630"/>
            <ac:spMk id="47" creationId="{18BC1B1E-EAFA-438F-A78A-DCDE244F0D76}"/>
          </ac:spMkLst>
        </pc:spChg>
        <pc:spChg chg="del">
          <ac:chgData name="MANUEL ALBERTO GUEVARA  NAJARRO" userId="dc0839a7-ef25-445d-88fe-29223dfab4a5" providerId="ADAL" clId="{259FC2C2-9211-4192-B033-2AED3B37BC6B}" dt="2021-06-21T19:56:30.499" v="381" actId="478"/>
          <ac:spMkLst>
            <pc:docMk/>
            <pc:sldMk cId="2932305907" sldId="630"/>
            <ac:spMk id="48" creationId="{623F76FC-39AA-46BA-9428-0000BF320917}"/>
          </ac:spMkLst>
        </pc:spChg>
        <pc:spChg chg="mod">
          <ac:chgData name="MANUEL ALBERTO GUEVARA  NAJARRO" userId="dc0839a7-ef25-445d-88fe-29223dfab4a5" providerId="ADAL" clId="{259FC2C2-9211-4192-B033-2AED3B37BC6B}" dt="2021-06-21T20:05:20.578" v="548"/>
          <ac:spMkLst>
            <pc:docMk/>
            <pc:sldMk cId="2932305907" sldId="630"/>
            <ac:spMk id="49" creationId="{73014376-CE87-41A9-87BB-18B9D1369975}"/>
          </ac:spMkLst>
        </pc:spChg>
        <pc:spChg chg="mod">
          <ac:chgData name="MANUEL ALBERTO GUEVARA  NAJARRO" userId="dc0839a7-ef25-445d-88fe-29223dfab4a5" providerId="ADAL" clId="{259FC2C2-9211-4192-B033-2AED3B37BC6B}" dt="2021-06-21T20:05:20.578" v="548"/>
          <ac:spMkLst>
            <pc:docMk/>
            <pc:sldMk cId="2932305907" sldId="630"/>
            <ac:spMk id="50" creationId="{47534C8E-F79B-4C15-909F-80F7B4C96CDA}"/>
          </ac:spMkLst>
        </pc:spChg>
        <pc:spChg chg="del">
          <ac:chgData name="MANUEL ALBERTO GUEVARA  NAJARRO" userId="dc0839a7-ef25-445d-88fe-29223dfab4a5" providerId="ADAL" clId="{259FC2C2-9211-4192-B033-2AED3B37BC6B}" dt="2021-06-21T19:56:30.499" v="381" actId="478"/>
          <ac:spMkLst>
            <pc:docMk/>
            <pc:sldMk cId="2932305907" sldId="630"/>
            <ac:spMk id="55" creationId="{44EFE15E-4CBC-4AC5-974A-C4C18972DD37}"/>
          </ac:spMkLst>
        </pc:spChg>
        <pc:spChg chg="del">
          <ac:chgData name="MANUEL ALBERTO GUEVARA  NAJARRO" userId="dc0839a7-ef25-445d-88fe-29223dfab4a5" providerId="ADAL" clId="{259FC2C2-9211-4192-B033-2AED3B37BC6B}" dt="2021-06-21T19:56:30.499" v="381" actId="478"/>
          <ac:spMkLst>
            <pc:docMk/>
            <pc:sldMk cId="2932305907" sldId="630"/>
            <ac:spMk id="56" creationId="{DAEE2C90-2FD8-4EA6-AA4D-843E87469421}"/>
          </ac:spMkLst>
        </pc:spChg>
        <pc:spChg chg="mod">
          <ac:chgData name="MANUEL ALBERTO GUEVARA  NAJARRO" userId="dc0839a7-ef25-445d-88fe-29223dfab4a5" providerId="ADAL" clId="{259FC2C2-9211-4192-B033-2AED3B37BC6B}" dt="2021-06-21T20:05:20.578" v="548"/>
          <ac:spMkLst>
            <pc:docMk/>
            <pc:sldMk cId="2932305907" sldId="630"/>
            <ac:spMk id="57" creationId="{66A2DC16-1660-4176-826D-FF3B3A101D68}"/>
          </ac:spMkLst>
        </pc:spChg>
        <pc:spChg chg="mod">
          <ac:chgData name="MANUEL ALBERTO GUEVARA  NAJARRO" userId="dc0839a7-ef25-445d-88fe-29223dfab4a5" providerId="ADAL" clId="{259FC2C2-9211-4192-B033-2AED3B37BC6B}" dt="2021-06-21T20:05:23.783" v="550"/>
          <ac:spMkLst>
            <pc:docMk/>
            <pc:sldMk cId="2932305907" sldId="630"/>
            <ac:spMk id="59" creationId="{FA5273B4-3226-4B1F-837E-A9495D7EB770}"/>
          </ac:spMkLst>
        </pc:spChg>
        <pc:spChg chg="mod">
          <ac:chgData name="MANUEL ALBERTO GUEVARA  NAJARRO" userId="dc0839a7-ef25-445d-88fe-29223dfab4a5" providerId="ADAL" clId="{259FC2C2-9211-4192-B033-2AED3B37BC6B}" dt="2021-06-21T20:05:23.783" v="550"/>
          <ac:spMkLst>
            <pc:docMk/>
            <pc:sldMk cId="2932305907" sldId="630"/>
            <ac:spMk id="60" creationId="{D06E1E1B-E7BA-4D5D-8BBD-A02AD3C3E89E}"/>
          </ac:spMkLst>
        </pc:spChg>
        <pc:spChg chg="mod">
          <ac:chgData name="MANUEL ALBERTO GUEVARA  NAJARRO" userId="dc0839a7-ef25-445d-88fe-29223dfab4a5" providerId="ADAL" clId="{259FC2C2-9211-4192-B033-2AED3B37BC6B}" dt="2021-06-21T20:05:23.783" v="550"/>
          <ac:spMkLst>
            <pc:docMk/>
            <pc:sldMk cId="2932305907" sldId="630"/>
            <ac:spMk id="61" creationId="{EF56AD47-C91E-40EA-875C-6352EF9431F6}"/>
          </ac:spMkLst>
        </pc:spChg>
        <pc:spChg chg="mod">
          <ac:chgData name="MANUEL ALBERTO GUEVARA  NAJARRO" userId="dc0839a7-ef25-445d-88fe-29223dfab4a5" providerId="ADAL" clId="{259FC2C2-9211-4192-B033-2AED3B37BC6B}" dt="2021-06-21T20:05:23.783" v="550"/>
          <ac:spMkLst>
            <pc:docMk/>
            <pc:sldMk cId="2932305907" sldId="630"/>
            <ac:spMk id="62" creationId="{0C67CF76-5B94-47E3-BBA0-887F074F7B2F}"/>
          </ac:spMkLst>
        </pc:spChg>
        <pc:spChg chg="mod">
          <ac:chgData name="MANUEL ALBERTO GUEVARA  NAJARRO" userId="dc0839a7-ef25-445d-88fe-29223dfab4a5" providerId="ADAL" clId="{259FC2C2-9211-4192-B033-2AED3B37BC6B}" dt="2021-06-21T20:05:55.574" v="591" actId="207"/>
          <ac:spMkLst>
            <pc:docMk/>
            <pc:sldMk cId="2932305907" sldId="630"/>
            <ac:spMk id="64" creationId="{92DF40F5-02D0-4F3F-B842-6FE59847AE77}"/>
          </ac:spMkLst>
        </pc:spChg>
        <pc:spChg chg="mod">
          <ac:chgData name="MANUEL ALBERTO GUEVARA  NAJARRO" userId="dc0839a7-ef25-445d-88fe-29223dfab4a5" providerId="ADAL" clId="{259FC2C2-9211-4192-B033-2AED3B37BC6B}" dt="2021-06-21T20:05:26.343" v="552"/>
          <ac:spMkLst>
            <pc:docMk/>
            <pc:sldMk cId="2932305907" sldId="630"/>
            <ac:spMk id="65" creationId="{B84E1C50-E2B6-4C58-8B58-A82C19CBD3CD}"/>
          </ac:spMkLst>
        </pc:spChg>
        <pc:spChg chg="mod">
          <ac:chgData name="MANUEL ALBERTO GUEVARA  NAJARRO" userId="dc0839a7-ef25-445d-88fe-29223dfab4a5" providerId="ADAL" clId="{259FC2C2-9211-4192-B033-2AED3B37BC6B}" dt="2021-06-21T20:05:26.343" v="552"/>
          <ac:spMkLst>
            <pc:docMk/>
            <pc:sldMk cId="2932305907" sldId="630"/>
            <ac:spMk id="66" creationId="{80ADDB60-0B4D-44C6-9113-9BC4530C9735}"/>
          </ac:spMkLst>
        </pc:spChg>
        <pc:spChg chg="mod">
          <ac:chgData name="MANUEL ALBERTO GUEVARA  NAJARRO" userId="dc0839a7-ef25-445d-88fe-29223dfab4a5" providerId="ADAL" clId="{259FC2C2-9211-4192-B033-2AED3B37BC6B}" dt="2021-06-21T20:06:06.107" v="592" actId="790"/>
          <ac:spMkLst>
            <pc:docMk/>
            <pc:sldMk cId="2932305907" sldId="630"/>
            <ac:spMk id="67" creationId="{1EB0B3F9-8BB3-401E-B9B3-5EEDF2312F45}"/>
          </ac:spMkLst>
        </pc:spChg>
        <pc:spChg chg="add del mod">
          <ac:chgData name="MANUEL ALBERTO GUEVARA  NAJARRO" userId="dc0839a7-ef25-445d-88fe-29223dfab4a5" providerId="ADAL" clId="{259FC2C2-9211-4192-B033-2AED3B37BC6B}" dt="2021-06-21T20:06:19.548" v="594"/>
          <ac:spMkLst>
            <pc:docMk/>
            <pc:sldMk cId="2932305907" sldId="630"/>
            <ac:spMk id="68" creationId="{3E38378B-AA60-42EF-B929-210606F986AA}"/>
          </ac:spMkLst>
        </pc:spChg>
        <pc:spChg chg="add del mod">
          <ac:chgData name="MANUEL ALBERTO GUEVARA  NAJARRO" userId="dc0839a7-ef25-445d-88fe-29223dfab4a5" providerId="ADAL" clId="{259FC2C2-9211-4192-B033-2AED3B37BC6B}" dt="2021-06-21T20:06:23.368" v="596"/>
          <ac:spMkLst>
            <pc:docMk/>
            <pc:sldMk cId="2932305907" sldId="630"/>
            <ac:spMk id="69" creationId="{4F2042D1-A021-4E12-B175-FD3641D8777E}"/>
          </ac:spMkLst>
        </pc:spChg>
        <pc:spChg chg="add del mod">
          <ac:chgData name="MANUEL ALBERTO GUEVARA  NAJARRO" userId="dc0839a7-ef25-445d-88fe-29223dfab4a5" providerId="ADAL" clId="{259FC2C2-9211-4192-B033-2AED3B37BC6B}" dt="2021-06-21T20:06:27.267" v="598"/>
          <ac:spMkLst>
            <pc:docMk/>
            <pc:sldMk cId="2932305907" sldId="630"/>
            <ac:spMk id="70" creationId="{0628C443-2EB4-4502-BBA9-D22E1F42CB43}"/>
          </ac:spMkLst>
        </pc:spChg>
        <pc:spChg chg="add del mod">
          <ac:chgData name="MANUEL ALBERTO GUEVARA  NAJARRO" userId="dc0839a7-ef25-445d-88fe-29223dfab4a5" providerId="ADAL" clId="{259FC2C2-9211-4192-B033-2AED3B37BC6B}" dt="2021-06-21T20:06:27.267" v="598"/>
          <ac:spMkLst>
            <pc:docMk/>
            <pc:sldMk cId="2932305907" sldId="630"/>
            <ac:spMk id="71" creationId="{BCCBFA00-456D-41F4-80A0-BF65CEB81DE1}"/>
          </ac:spMkLst>
        </pc:spChg>
        <pc:spChg chg="mod">
          <ac:chgData name="MANUEL ALBERTO GUEVARA  NAJARRO" userId="dc0839a7-ef25-445d-88fe-29223dfab4a5" providerId="ADAL" clId="{259FC2C2-9211-4192-B033-2AED3B37BC6B}" dt="2021-06-21T20:06:42.476" v="602" actId="207"/>
          <ac:spMkLst>
            <pc:docMk/>
            <pc:sldMk cId="2932305907" sldId="630"/>
            <ac:spMk id="73" creationId="{BEB5ADD1-4FCE-4137-9BBA-5B843399BBD0}"/>
          </ac:spMkLst>
        </pc:spChg>
        <pc:spChg chg="mod">
          <ac:chgData name="MANUEL ALBERTO GUEVARA  NAJARRO" userId="dc0839a7-ef25-445d-88fe-29223dfab4a5" providerId="ADAL" clId="{259FC2C2-9211-4192-B033-2AED3B37BC6B}" dt="2021-06-21T20:09:37.452" v="816" actId="1035"/>
          <ac:spMkLst>
            <pc:docMk/>
            <pc:sldMk cId="2932305907" sldId="630"/>
            <ac:spMk id="74" creationId="{73B8BAFC-F292-4EC7-BA73-C23C179BA980}"/>
          </ac:spMkLst>
        </pc:spChg>
        <pc:spChg chg="mod">
          <ac:chgData name="MANUEL ALBERTO GUEVARA  NAJARRO" userId="dc0839a7-ef25-445d-88fe-29223dfab4a5" providerId="ADAL" clId="{259FC2C2-9211-4192-B033-2AED3B37BC6B}" dt="2021-06-21T20:06:31.458" v="599"/>
          <ac:spMkLst>
            <pc:docMk/>
            <pc:sldMk cId="2932305907" sldId="630"/>
            <ac:spMk id="75" creationId="{E08D396B-D37B-4966-B7E4-53C4683DBB9B}"/>
          </ac:spMkLst>
        </pc:spChg>
        <pc:spChg chg="mod">
          <ac:chgData name="MANUEL ALBERTO GUEVARA  NAJARRO" userId="dc0839a7-ef25-445d-88fe-29223dfab4a5" providerId="ADAL" clId="{259FC2C2-9211-4192-B033-2AED3B37BC6B}" dt="2021-06-21T20:06:31.458" v="599"/>
          <ac:spMkLst>
            <pc:docMk/>
            <pc:sldMk cId="2932305907" sldId="630"/>
            <ac:spMk id="76" creationId="{21802DD3-DDD8-4D9A-8C60-719E1740392D}"/>
          </ac:spMkLst>
        </pc:spChg>
        <pc:spChg chg="mod">
          <ac:chgData name="MANUEL ALBERTO GUEVARA  NAJARRO" userId="dc0839a7-ef25-445d-88fe-29223dfab4a5" providerId="ADAL" clId="{259FC2C2-9211-4192-B033-2AED3B37BC6B}" dt="2021-06-21T20:07:12.748" v="656" actId="790"/>
          <ac:spMkLst>
            <pc:docMk/>
            <pc:sldMk cId="2932305907" sldId="630"/>
            <ac:spMk id="77" creationId="{48375546-F979-4E9E-94B3-4946D15FECFC}"/>
          </ac:spMkLst>
        </pc:spChg>
        <pc:spChg chg="mod">
          <ac:chgData name="MANUEL ALBERTO GUEVARA  NAJARRO" userId="dc0839a7-ef25-445d-88fe-29223dfab4a5" providerId="ADAL" clId="{259FC2C2-9211-4192-B033-2AED3B37BC6B}" dt="2021-06-21T20:09:26.587" v="812" actId="207"/>
          <ac:spMkLst>
            <pc:docMk/>
            <pc:sldMk cId="2932305907" sldId="630"/>
            <ac:spMk id="79" creationId="{F8B81FEC-7A7E-4DF5-A02C-8087300B82F6}"/>
          </ac:spMkLst>
        </pc:spChg>
        <pc:spChg chg="mod">
          <ac:chgData name="MANUEL ALBERTO GUEVARA  NAJARRO" userId="dc0839a7-ef25-445d-88fe-29223dfab4a5" providerId="ADAL" clId="{259FC2C2-9211-4192-B033-2AED3B37BC6B}" dt="2021-06-21T20:09:23.430" v="811" actId="207"/>
          <ac:spMkLst>
            <pc:docMk/>
            <pc:sldMk cId="2932305907" sldId="630"/>
            <ac:spMk id="80" creationId="{32F15BF8-3C81-4CF7-A634-D84FCC62F5F9}"/>
          </ac:spMkLst>
        </pc:spChg>
        <pc:spChg chg="mod">
          <ac:chgData name="MANUEL ALBERTO GUEVARA  NAJARRO" userId="dc0839a7-ef25-445d-88fe-29223dfab4a5" providerId="ADAL" clId="{259FC2C2-9211-4192-B033-2AED3B37BC6B}" dt="2021-06-21T20:09:23.430" v="811" actId="207"/>
          <ac:spMkLst>
            <pc:docMk/>
            <pc:sldMk cId="2932305907" sldId="630"/>
            <ac:spMk id="81" creationId="{28C2AE4A-C99C-4750-9BB0-921E121D916F}"/>
          </ac:spMkLst>
        </pc:spChg>
        <pc:spChg chg="mod">
          <ac:chgData name="MANUEL ALBERTO GUEVARA  NAJARRO" userId="dc0839a7-ef25-445d-88fe-29223dfab4a5" providerId="ADAL" clId="{259FC2C2-9211-4192-B033-2AED3B37BC6B}" dt="2021-06-21T20:09:33.970" v="814" actId="1038"/>
          <ac:spMkLst>
            <pc:docMk/>
            <pc:sldMk cId="2932305907" sldId="630"/>
            <ac:spMk id="82" creationId="{ED773A08-143E-4088-8FE0-3B6F0D42F617}"/>
          </ac:spMkLst>
        </pc:spChg>
        <pc:spChg chg="mod">
          <ac:chgData name="MANUEL ALBERTO GUEVARA  NAJARRO" userId="dc0839a7-ef25-445d-88fe-29223dfab4a5" providerId="ADAL" clId="{259FC2C2-9211-4192-B033-2AED3B37BC6B}" dt="2021-06-21T20:09:23.430" v="811" actId="207"/>
          <ac:spMkLst>
            <pc:docMk/>
            <pc:sldMk cId="2932305907" sldId="630"/>
            <ac:spMk id="83" creationId="{EEA324D1-C5A6-450E-B992-56CBC5A1B347}"/>
          </ac:spMkLst>
        </pc:spChg>
        <pc:grpChg chg="add del mod">
          <ac:chgData name="MANUEL ALBERTO GUEVARA  NAJARRO" userId="dc0839a7-ef25-445d-88fe-29223dfab4a5" providerId="ADAL" clId="{259FC2C2-9211-4192-B033-2AED3B37BC6B}" dt="2021-06-21T20:03:42.301" v="395" actId="165"/>
          <ac:grpSpMkLst>
            <pc:docMk/>
            <pc:sldMk cId="2932305907" sldId="630"/>
            <ac:grpSpMk id="2" creationId="{C129511E-5911-453D-B8F5-78F77B801A87}"/>
          </ac:grpSpMkLst>
        </pc:grpChg>
        <pc:grpChg chg="add mod topLvl">
          <ac:chgData name="MANUEL ALBERTO GUEVARA  NAJARRO" userId="dc0839a7-ef25-445d-88fe-29223dfab4a5" providerId="ADAL" clId="{259FC2C2-9211-4192-B033-2AED3B37BC6B}" dt="2021-06-21T20:08:14.537" v="679" actId="1035"/>
          <ac:grpSpMkLst>
            <pc:docMk/>
            <pc:sldMk cId="2932305907" sldId="630"/>
            <ac:grpSpMk id="21" creationId="{C0675A4E-B484-462E-A803-F393316E766E}"/>
          </ac:grpSpMkLst>
        </pc:grpChg>
        <pc:grpChg chg="add mod topLvl">
          <ac:chgData name="MANUEL ALBERTO GUEVARA  NAJARRO" userId="dc0839a7-ef25-445d-88fe-29223dfab4a5" providerId="ADAL" clId="{259FC2C2-9211-4192-B033-2AED3B37BC6B}" dt="2021-06-21T20:08:19.218" v="702" actId="1036"/>
          <ac:grpSpMkLst>
            <pc:docMk/>
            <pc:sldMk cId="2932305907" sldId="630"/>
            <ac:grpSpMk id="28" creationId="{B6165A04-D8CB-4B0F-8AD1-77BE8BEAC0BA}"/>
          </ac:grpSpMkLst>
        </pc:grpChg>
        <pc:grpChg chg="add mod topLvl">
          <ac:chgData name="MANUEL ALBERTO GUEVARA  NAJARRO" userId="dc0839a7-ef25-445d-88fe-29223dfab4a5" providerId="ADAL" clId="{259FC2C2-9211-4192-B033-2AED3B37BC6B}" dt="2021-06-21T20:09:47.887" v="824" actId="1035"/>
          <ac:grpSpMkLst>
            <pc:docMk/>
            <pc:sldMk cId="2932305907" sldId="630"/>
            <ac:grpSpMk id="34" creationId="{A1406A2D-D9B9-4DB6-8553-30DF21AC0E6C}"/>
          </ac:grpSpMkLst>
        </pc:grpChg>
        <pc:grpChg chg="add del mod">
          <ac:chgData name="MANUEL ALBERTO GUEVARA  NAJARRO" userId="dc0839a7-ef25-445d-88fe-29223dfab4a5" providerId="ADAL" clId="{259FC2C2-9211-4192-B033-2AED3B37BC6B}" dt="2021-06-21T20:05:23.083" v="549"/>
          <ac:grpSpMkLst>
            <pc:docMk/>
            <pc:sldMk cId="2932305907" sldId="630"/>
            <ac:grpSpMk id="46" creationId="{10F9D847-8971-4D4B-A08B-274E11ACA1E0}"/>
          </ac:grpSpMkLst>
        </pc:grpChg>
        <pc:grpChg chg="add del mod">
          <ac:chgData name="MANUEL ALBERTO GUEVARA  NAJARRO" userId="dc0839a7-ef25-445d-88fe-29223dfab4a5" providerId="ADAL" clId="{259FC2C2-9211-4192-B033-2AED3B37BC6B}" dt="2021-06-21T20:05:25.857" v="551"/>
          <ac:grpSpMkLst>
            <pc:docMk/>
            <pc:sldMk cId="2932305907" sldId="630"/>
            <ac:grpSpMk id="58" creationId="{9724BC4B-BAB9-4118-86F6-FA04A9C831BD}"/>
          </ac:grpSpMkLst>
        </pc:grpChg>
        <pc:grpChg chg="add mod">
          <ac:chgData name="MANUEL ALBERTO GUEVARA  NAJARRO" userId="dc0839a7-ef25-445d-88fe-29223dfab4a5" providerId="ADAL" clId="{259FC2C2-9211-4192-B033-2AED3B37BC6B}" dt="2021-06-21T20:08:27.320" v="755" actId="1036"/>
          <ac:grpSpMkLst>
            <pc:docMk/>
            <pc:sldMk cId="2932305907" sldId="630"/>
            <ac:grpSpMk id="63" creationId="{17D3F49E-F8B4-4CEC-8CBE-93FE5C3A6E09}"/>
          </ac:grpSpMkLst>
        </pc:grpChg>
        <pc:grpChg chg="add mod">
          <ac:chgData name="MANUEL ALBERTO GUEVARA  NAJARRO" userId="dc0839a7-ef25-445d-88fe-29223dfab4a5" providerId="ADAL" clId="{259FC2C2-9211-4192-B033-2AED3B37BC6B}" dt="2021-06-21T20:08:30.658" v="778" actId="1035"/>
          <ac:grpSpMkLst>
            <pc:docMk/>
            <pc:sldMk cId="2932305907" sldId="630"/>
            <ac:grpSpMk id="72" creationId="{9EC82CE8-0325-4CFE-BC82-331D5BECCDCB}"/>
          </ac:grpSpMkLst>
        </pc:grpChg>
        <pc:grpChg chg="add mod">
          <ac:chgData name="MANUEL ALBERTO GUEVARA  NAJARRO" userId="dc0839a7-ef25-445d-88fe-29223dfab4a5" providerId="ADAL" clId="{259FC2C2-9211-4192-B033-2AED3B37BC6B}" dt="2021-06-21T20:09:23.430" v="811" actId="207"/>
          <ac:grpSpMkLst>
            <pc:docMk/>
            <pc:sldMk cId="2932305907" sldId="630"/>
            <ac:grpSpMk id="78" creationId="{993D0D58-47E0-4F83-8F1F-8222CE993D0F}"/>
          </ac:grpSpMkLst>
        </pc:grpChg>
        <pc:picChg chg="del">
          <ac:chgData name="MANUEL ALBERTO GUEVARA  NAJARRO" userId="dc0839a7-ef25-445d-88fe-29223dfab4a5" providerId="ADAL" clId="{259FC2C2-9211-4192-B033-2AED3B37BC6B}" dt="2021-06-21T19:56:30.499" v="381" actId="478"/>
          <ac:picMkLst>
            <pc:docMk/>
            <pc:sldMk cId="2932305907" sldId="630"/>
            <ac:picMk id="51" creationId="{E01BF0BA-DEFA-4C51-9132-EBA48F500DF8}"/>
          </ac:picMkLst>
        </pc:picChg>
        <pc:picChg chg="del">
          <ac:chgData name="MANUEL ALBERTO GUEVARA  NAJARRO" userId="dc0839a7-ef25-445d-88fe-29223dfab4a5" providerId="ADAL" clId="{259FC2C2-9211-4192-B033-2AED3B37BC6B}" dt="2021-06-21T19:56:30.499" v="381" actId="478"/>
          <ac:picMkLst>
            <pc:docMk/>
            <pc:sldMk cId="2932305907" sldId="630"/>
            <ac:picMk id="52" creationId="{F3BAC3D1-176C-49EB-85CC-7901A855F4C6}"/>
          </ac:picMkLst>
        </pc:picChg>
        <pc:picChg chg="del">
          <ac:chgData name="MANUEL ALBERTO GUEVARA  NAJARRO" userId="dc0839a7-ef25-445d-88fe-29223dfab4a5" providerId="ADAL" clId="{259FC2C2-9211-4192-B033-2AED3B37BC6B}" dt="2021-06-21T19:56:30.499" v="381" actId="478"/>
          <ac:picMkLst>
            <pc:docMk/>
            <pc:sldMk cId="2932305907" sldId="630"/>
            <ac:picMk id="53" creationId="{5F227B4B-07E1-4668-A411-9B42DAA84F10}"/>
          </ac:picMkLst>
        </pc:picChg>
        <pc:picChg chg="del">
          <ac:chgData name="MANUEL ALBERTO GUEVARA  NAJARRO" userId="dc0839a7-ef25-445d-88fe-29223dfab4a5" providerId="ADAL" clId="{259FC2C2-9211-4192-B033-2AED3B37BC6B}" dt="2021-06-21T19:56:30.499" v="381" actId="478"/>
          <ac:picMkLst>
            <pc:docMk/>
            <pc:sldMk cId="2932305907" sldId="630"/>
            <ac:picMk id="54" creationId="{54CC9A94-2017-4422-9D43-845757D632B2}"/>
          </ac:picMkLst>
        </pc:picChg>
      </pc:sldChg>
      <pc:sldChg chg="addSp delSp modSp new del mod modClrScheme chgLayout">
        <pc:chgData name="MANUEL ALBERTO GUEVARA  NAJARRO" userId="dc0839a7-ef25-445d-88fe-29223dfab4a5" providerId="ADAL" clId="{259FC2C2-9211-4192-B033-2AED3B37BC6B}" dt="2021-06-21T20:12:47.037" v="835" actId="47"/>
        <pc:sldMkLst>
          <pc:docMk/>
          <pc:sldMk cId="435558813" sldId="631"/>
        </pc:sldMkLst>
        <pc:spChg chg="del">
          <ac:chgData name="MANUEL ALBERTO GUEVARA  NAJARRO" userId="dc0839a7-ef25-445d-88fe-29223dfab4a5" providerId="ADAL" clId="{259FC2C2-9211-4192-B033-2AED3B37BC6B}" dt="2021-06-21T20:10:18.171" v="825" actId="700"/>
          <ac:spMkLst>
            <pc:docMk/>
            <pc:sldMk cId="435558813" sldId="631"/>
            <ac:spMk id="2" creationId="{DA9CD40E-5E46-4B09-94AD-18A79E0E38AE}"/>
          </ac:spMkLst>
        </pc:spChg>
        <pc:spChg chg="del">
          <ac:chgData name="MANUEL ALBERTO GUEVARA  NAJARRO" userId="dc0839a7-ef25-445d-88fe-29223dfab4a5" providerId="ADAL" clId="{259FC2C2-9211-4192-B033-2AED3B37BC6B}" dt="2021-06-21T20:10:18.171" v="825" actId="700"/>
          <ac:spMkLst>
            <pc:docMk/>
            <pc:sldMk cId="435558813" sldId="631"/>
            <ac:spMk id="3" creationId="{226E2E7D-076C-4E17-B709-544602867A63}"/>
          </ac:spMkLst>
        </pc:spChg>
        <pc:spChg chg="del">
          <ac:chgData name="MANUEL ALBERTO GUEVARA  NAJARRO" userId="dc0839a7-ef25-445d-88fe-29223dfab4a5" providerId="ADAL" clId="{259FC2C2-9211-4192-B033-2AED3B37BC6B}" dt="2021-06-21T20:10:18.171" v="825" actId="700"/>
          <ac:spMkLst>
            <pc:docMk/>
            <pc:sldMk cId="435558813" sldId="631"/>
            <ac:spMk id="4" creationId="{CE890CE7-78B6-42B2-8423-FC845847ECCE}"/>
          </ac:spMkLst>
        </pc:spChg>
        <pc:spChg chg="add del mod">
          <ac:chgData name="MANUEL ALBERTO GUEVARA  NAJARRO" userId="dc0839a7-ef25-445d-88fe-29223dfab4a5" providerId="ADAL" clId="{259FC2C2-9211-4192-B033-2AED3B37BC6B}" dt="2021-06-21T20:10:19.362" v="826" actId="478"/>
          <ac:spMkLst>
            <pc:docMk/>
            <pc:sldMk cId="435558813" sldId="631"/>
            <ac:spMk id="5" creationId="{7CD99E81-3000-4B2C-B122-74A16A68414D}"/>
          </ac:spMkLst>
        </pc:spChg>
      </pc:sldChg>
      <pc:sldChg chg="del">
        <pc:chgData name="MANUEL ALBERTO GUEVARA  NAJARRO" userId="dc0839a7-ef25-445d-88fe-29223dfab4a5" providerId="ADAL" clId="{259FC2C2-9211-4192-B033-2AED3B37BC6B}" dt="2021-06-21T20:01:50.978" v="382" actId="47"/>
        <pc:sldMkLst>
          <pc:docMk/>
          <pc:sldMk cId="1094214726" sldId="631"/>
        </pc:sldMkLst>
      </pc:sldChg>
      <pc:sldChg chg="new del">
        <pc:chgData name="MANUEL ALBERTO GUEVARA  NAJARRO" userId="dc0839a7-ef25-445d-88fe-29223dfab4a5" providerId="ADAL" clId="{259FC2C2-9211-4192-B033-2AED3B37BC6B}" dt="2021-06-21T20:33:27.584" v="1343" actId="47"/>
        <pc:sldMkLst>
          <pc:docMk/>
          <pc:sldMk cId="961587639" sldId="632"/>
        </pc:sldMkLst>
      </pc:sldChg>
      <pc:sldChg chg="del">
        <pc:chgData name="MANUEL ALBERTO GUEVARA  NAJARRO" userId="dc0839a7-ef25-445d-88fe-29223dfab4a5" providerId="ADAL" clId="{259FC2C2-9211-4192-B033-2AED3B37BC6B}" dt="2021-06-21T20:01:50.978" v="382" actId="47"/>
        <pc:sldMkLst>
          <pc:docMk/>
          <pc:sldMk cId="1889000168" sldId="632"/>
        </pc:sldMkLst>
      </pc:sldChg>
      <pc:sldChg chg="new del">
        <pc:chgData name="MANUEL ALBERTO GUEVARA  NAJARRO" userId="dc0839a7-ef25-445d-88fe-29223dfab4a5" providerId="ADAL" clId="{259FC2C2-9211-4192-B033-2AED3B37BC6B}" dt="2021-06-21T20:33:27.584" v="1343" actId="47"/>
        <pc:sldMkLst>
          <pc:docMk/>
          <pc:sldMk cId="1212467730" sldId="633"/>
        </pc:sldMkLst>
      </pc:sldChg>
      <pc:sldChg chg="del">
        <pc:chgData name="MANUEL ALBERTO GUEVARA  NAJARRO" userId="dc0839a7-ef25-445d-88fe-29223dfab4a5" providerId="ADAL" clId="{259FC2C2-9211-4192-B033-2AED3B37BC6B}" dt="2021-06-21T20:01:50.978" v="382" actId="47"/>
        <pc:sldMkLst>
          <pc:docMk/>
          <pc:sldMk cId="0" sldId="634"/>
        </pc:sldMkLst>
      </pc:sldChg>
      <pc:sldChg chg="new del">
        <pc:chgData name="MANUEL ALBERTO GUEVARA  NAJARRO" userId="dc0839a7-ef25-445d-88fe-29223dfab4a5" providerId="ADAL" clId="{259FC2C2-9211-4192-B033-2AED3B37BC6B}" dt="2021-06-21T20:33:27.584" v="1343" actId="47"/>
        <pc:sldMkLst>
          <pc:docMk/>
          <pc:sldMk cId="59138825" sldId="634"/>
        </pc:sldMkLst>
      </pc:sldChg>
      <pc:sldChg chg="del">
        <pc:chgData name="MANUEL ALBERTO GUEVARA  NAJARRO" userId="dc0839a7-ef25-445d-88fe-29223dfab4a5" providerId="ADAL" clId="{259FC2C2-9211-4192-B033-2AED3B37BC6B}" dt="2021-06-21T19:48:51.640" v="81" actId="47"/>
        <pc:sldMkLst>
          <pc:docMk/>
          <pc:sldMk cId="105623066" sldId="635"/>
        </pc:sldMkLst>
      </pc:sldChg>
      <pc:sldChg chg="addSp delSp modSp add del mod delAnim modAnim">
        <pc:chgData name="MANUEL ALBERTO GUEVARA  NAJARRO" userId="dc0839a7-ef25-445d-88fe-29223dfab4a5" providerId="ADAL" clId="{259FC2C2-9211-4192-B033-2AED3B37BC6B}" dt="2021-06-23T20:42:04.519" v="2090" actId="47"/>
        <pc:sldMkLst>
          <pc:docMk/>
          <pc:sldMk cId="396948487" sldId="635"/>
        </pc:sldMkLst>
        <pc:spChg chg="del">
          <ac:chgData name="MANUEL ALBERTO GUEVARA  NAJARRO" userId="dc0839a7-ef25-445d-88fe-29223dfab4a5" providerId="ADAL" clId="{259FC2C2-9211-4192-B033-2AED3B37BC6B}" dt="2021-06-21T20:13:08.137" v="858" actId="478"/>
          <ac:spMkLst>
            <pc:docMk/>
            <pc:sldMk cId="396948487" sldId="635"/>
            <ac:spMk id="5" creationId="{D651998B-C8ED-48D9-9CED-5DDC684221A5}"/>
          </ac:spMkLst>
        </pc:spChg>
        <pc:spChg chg="add del mod">
          <ac:chgData name="MANUEL ALBERTO GUEVARA  NAJARRO" userId="dc0839a7-ef25-445d-88fe-29223dfab4a5" providerId="ADAL" clId="{259FC2C2-9211-4192-B033-2AED3B37BC6B}" dt="2021-06-21T20:12:56.882" v="839"/>
          <ac:spMkLst>
            <pc:docMk/>
            <pc:sldMk cId="396948487" sldId="635"/>
            <ac:spMk id="7" creationId="{3349BBC1-5882-4015-924A-3516B99FCE8A}"/>
          </ac:spMkLst>
        </pc:spChg>
        <pc:picChg chg="del">
          <ac:chgData name="MANUEL ALBERTO GUEVARA  NAJARRO" userId="dc0839a7-ef25-445d-88fe-29223dfab4a5" providerId="ADAL" clId="{259FC2C2-9211-4192-B033-2AED3B37BC6B}" dt="2021-06-21T20:12:55.297" v="838" actId="478"/>
          <ac:picMkLst>
            <pc:docMk/>
            <pc:sldMk cId="396948487" sldId="635"/>
            <ac:picMk id="6" creationId="{96B49076-1200-4680-AD9F-A501D0B8A748}"/>
          </ac:picMkLst>
        </pc:picChg>
        <pc:picChg chg="add mod">
          <ac:chgData name="MANUEL ALBERTO GUEVARA  NAJARRO" userId="dc0839a7-ef25-445d-88fe-29223dfab4a5" providerId="ADAL" clId="{259FC2C2-9211-4192-B033-2AED3B37BC6B}" dt="2021-06-21T20:13:04.857" v="857" actId="1035"/>
          <ac:picMkLst>
            <pc:docMk/>
            <pc:sldMk cId="396948487" sldId="635"/>
            <ac:picMk id="8" creationId="{AF205B59-F68B-411A-BB0F-52EB152E121F}"/>
          </ac:picMkLst>
        </pc:picChg>
      </pc:sldChg>
      <pc:sldChg chg="add del">
        <pc:chgData name="MANUEL ALBERTO GUEVARA  NAJARRO" userId="dc0839a7-ef25-445d-88fe-29223dfab4a5" providerId="ADAL" clId="{259FC2C2-9211-4192-B033-2AED3B37BC6B}" dt="2021-06-21T20:12:49.202" v="836" actId="47"/>
        <pc:sldMkLst>
          <pc:docMk/>
          <pc:sldMk cId="1800343920" sldId="635"/>
        </pc:sldMkLst>
      </pc:sldChg>
      <pc:sldChg chg="del">
        <pc:chgData name="MANUEL ALBERTO GUEVARA  NAJARRO" userId="dc0839a7-ef25-445d-88fe-29223dfab4a5" providerId="ADAL" clId="{259FC2C2-9211-4192-B033-2AED3B37BC6B}" dt="2021-06-21T20:01:56.358" v="383" actId="47"/>
        <pc:sldMkLst>
          <pc:docMk/>
          <pc:sldMk cId="2488294657" sldId="636"/>
        </pc:sldMkLst>
      </pc:sldChg>
      <pc:sldChg chg="addSp delSp modSp new mod modClrScheme chgLayout">
        <pc:chgData name="MANUEL ALBERTO GUEVARA  NAJARRO" userId="dc0839a7-ef25-445d-88fe-29223dfab4a5" providerId="ADAL" clId="{259FC2C2-9211-4192-B033-2AED3B37BC6B}" dt="2021-06-21T20:21:12.256" v="1266" actId="20577"/>
        <pc:sldMkLst>
          <pc:docMk/>
          <pc:sldMk cId="3320527708" sldId="636"/>
        </pc:sldMkLst>
        <pc:spChg chg="del mod ord">
          <ac:chgData name="MANUEL ALBERTO GUEVARA  NAJARRO" userId="dc0839a7-ef25-445d-88fe-29223dfab4a5" providerId="ADAL" clId="{259FC2C2-9211-4192-B033-2AED3B37BC6B}" dt="2021-06-21T20:16:59.207" v="861" actId="700"/>
          <ac:spMkLst>
            <pc:docMk/>
            <pc:sldMk cId="3320527708" sldId="636"/>
            <ac:spMk id="2" creationId="{EDE78203-0AB1-49C7-BE63-AF8D41CBA9B5}"/>
          </ac:spMkLst>
        </pc:spChg>
        <pc:spChg chg="add mod ord">
          <ac:chgData name="MANUEL ALBERTO GUEVARA  NAJARRO" userId="dc0839a7-ef25-445d-88fe-29223dfab4a5" providerId="ADAL" clId="{259FC2C2-9211-4192-B033-2AED3B37BC6B}" dt="2021-06-21T20:16:59.207" v="861" actId="700"/>
          <ac:spMkLst>
            <pc:docMk/>
            <pc:sldMk cId="3320527708" sldId="636"/>
            <ac:spMk id="3" creationId="{B17DFAE3-5A07-452F-9CD4-0FB90B87FC25}"/>
          </ac:spMkLst>
        </pc:spChg>
        <pc:spChg chg="add mod ord">
          <ac:chgData name="MANUEL ALBERTO GUEVARA  NAJARRO" userId="dc0839a7-ef25-445d-88fe-29223dfab4a5" providerId="ADAL" clId="{259FC2C2-9211-4192-B033-2AED3B37BC6B}" dt="2021-06-21T20:19:54.346" v="1017" actId="20577"/>
          <ac:spMkLst>
            <pc:docMk/>
            <pc:sldMk cId="3320527708" sldId="636"/>
            <ac:spMk id="4" creationId="{8F55FCD9-E4B6-41A3-9D79-B84B72C05D00}"/>
          </ac:spMkLst>
        </pc:spChg>
        <pc:spChg chg="add mod ord">
          <ac:chgData name="MANUEL ALBERTO GUEVARA  NAJARRO" userId="dc0839a7-ef25-445d-88fe-29223dfab4a5" providerId="ADAL" clId="{259FC2C2-9211-4192-B033-2AED3B37BC6B}" dt="2021-06-21T20:21:12.256" v="1266" actId="20577"/>
          <ac:spMkLst>
            <pc:docMk/>
            <pc:sldMk cId="3320527708" sldId="636"/>
            <ac:spMk id="5" creationId="{1331F9ED-DAC5-40EE-9D51-D7B628018E58}"/>
          </ac:spMkLst>
        </pc:spChg>
        <pc:spChg chg="add mod ord">
          <ac:chgData name="MANUEL ALBERTO GUEVARA  NAJARRO" userId="dc0839a7-ef25-445d-88fe-29223dfab4a5" providerId="ADAL" clId="{259FC2C2-9211-4192-B033-2AED3B37BC6B}" dt="2021-06-21T20:19:30.680" v="992" actId="20577"/>
          <ac:spMkLst>
            <pc:docMk/>
            <pc:sldMk cId="3320527708" sldId="636"/>
            <ac:spMk id="6" creationId="{C961A66D-B63D-49A4-9066-6201BDBD5C81}"/>
          </ac:spMkLst>
        </pc:spChg>
      </pc:sldChg>
      <pc:sldChg chg="modSp add mod">
        <pc:chgData name="MANUEL ALBERTO GUEVARA  NAJARRO" userId="dc0839a7-ef25-445d-88fe-29223dfab4a5" providerId="ADAL" clId="{259FC2C2-9211-4192-B033-2AED3B37BC6B}" dt="2021-06-21T20:41:58.710" v="1661" actId="207"/>
        <pc:sldMkLst>
          <pc:docMk/>
          <pc:sldMk cId="2442700930" sldId="637"/>
        </pc:sldMkLst>
        <pc:spChg chg="mod">
          <ac:chgData name="MANUEL ALBERTO GUEVARA  NAJARRO" userId="dc0839a7-ef25-445d-88fe-29223dfab4a5" providerId="ADAL" clId="{259FC2C2-9211-4192-B033-2AED3B37BC6B}" dt="2021-06-21T20:41:50.271" v="1659" actId="207"/>
          <ac:spMkLst>
            <pc:docMk/>
            <pc:sldMk cId="2442700930" sldId="637"/>
            <ac:spMk id="9" creationId="{F639BF2C-2DB7-4934-8FAC-3F92E40DC938}"/>
          </ac:spMkLst>
        </pc:spChg>
        <pc:spChg chg="mod">
          <ac:chgData name="MANUEL ALBERTO GUEVARA  NAJARRO" userId="dc0839a7-ef25-445d-88fe-29223dfab4a5" providerId="ADAL" clId="{259FC2C2-9211-4192-B033-2AED3B37BC6B}" dt="2021-06-21T20:40:43.604" v="1609" actId="20577"/>
          <ac:spMkLst>
            <pc:docMk/>
            <pc:sldMk cId="2442700930" sldId="637"/>
            <ac:spMk id="10" creationId="{41C1E303-6228-4BC3-B627-F6D186EB5846}"/>
          </ac:spMkLst>
        </pc:spChg>
        <pc:spChg chg="mod">
          <ac:chgData name="MANUEL ALBERTO GUEVARA  NAJARRO" userId="dc0839a7-ef25-445d-88fe-29223dfab4a5" providerId="ADAL" clId="{259FC2C2-9211-4192-B033-2AED3B37BC6B}" dt="2021-06-21T20:41:10.024" v="1639"/>
          <ac:spMkLst>
            <pc:docMk/>
            <pc:sldMk cId="2442700930" sldId="637"/>
            <ac:spMk id="31" creationId="{D7660AED-0D03-4071-9C0A-E0FD8364175C}"/>
          </ac:spMkLst>
        </pc:spChg>
        <pc:spChg chg="mod">
          <ac:chgData name="MANUEL ALBERTO GUEVARA  NAJARRO" userId="dc0839a7-ef25-445d-88fe-29223dfab4a5" providerId="ADAL" clId="{259FC2C2-9211-4192-B033-2AED3B37BC6B}" dt="2021-06-21T20:41:29.754" v="1654" actId="1036"/>
          <ac:spMkLst>
            <pc:docMk/>
            <pc:sldMk cId="2442700930" sldId="637"/>
            <ac:spMk id="40" creationId="{B179D5EA-69B8-4F01-8DE0-5F1A536912FB}"/>
          </ac:spMkLst>
        </pc:spChg>
        <pc:spChg chg="mod">
          <ac:chgData name="MANUEL ALBERTO GUEVARA  NAJARRO" userId="dc0839a7-ef25-445d-88fe-29223dfab4a5" providerId="ADAL" clId="{259FC2C2-9211-4192-B033-2AED3B37BC6B}" dt="2021-06-21T20:41:54.723" v="1660" actId="207"/>
          <ac:spMkLst>
            <pc:docMk/>
            <pc:sldMk cId="2442700930" sldId="637"/>
            <ac:spMk id="42" creationId="{9AC16476-C8E0-4A97-A3FE-331BFD664D8F}"/>
          </ac:spMkLst>
        </pc:spChg>
        <pc:spChg chg="mod">
          <ac:chgData name="MANUEL ALBERTO GUEVARA  NAJARRO" userId="dc0839a7-ef25-445d-88fe-29223dfab4a5" providerId="ADAL" clId="{259FC2C2-9211-4192-B033-2AED3B37BC6B}" dt="2021-06-21T20:40:48.404" v="1621" actId="20577"/>
          <ac:spMkLst>
            <pc:docMk/>
            <pc:sldMk cId="2442700930" sldId="637"/>
            <ac:spMk id="43" creationId="{3795E33F-6A3F-46D3-A576-166CE70EFDBD}"/>
          </ac:spMkLst>
        </pc:spChg>
        <pc:spChg chg="mod">
          <ac:chgData name="MANUEL ALBERTO GUEVARA  NAJARRO" userId="dc0839a7-ef25-445d-88fe-29223dfab4a5" providerId="ADAL" clId="{259FC2C2-9211-4192-B033-2AED3B37BC6B}" dt="2021-06-21T20:41:40.354" v="1658" actId="123"/>
          <ac:spMkLst>
            <pc:docMk/>
            <pc:sldMk cId="2442700930" sldId="637"/>
            <ac:spMk id="46" creationId="{9A170F2E-5BDF-4A77-8383-19E7C5A38678}"/>
          </ac:spMkLst>
        </pc:spChg>
        <pc:spChg chg="mod">
          <ac:chgData name="MANUEL ALBERTO GUEVARA  NAJARRO" userId="dc0839a7-ef25-445d-88fe-29223dfab4a5" providerId="ADAL" clId="{259FC2C2-9211-4192-B033-2AED3B37BC6B}" dt="2021-06-21T20:41:58.710" v="1661" actId="207"/>
          <ac:spMkLst>
            <pc:docMk/>
            <pc:sldMk cId="2442700930" sldId="637"/>
            <ac:spMk id="48" creationId="{96DB0810-C0A4-470A-A69B-6408AF0D9347}"/>
          </ac:spMkLst>
        </pc:spChg>
        <pc:spChg chg="mod">
          <ac:chgData name="MANUEL ALBERTO GUEVARA  NAJARRO" userId="dc0839a7-ef25-445d-88fe-29223dfab4a5" providerId="ADAL" clId="{259FC2C2-9211-4192-B033-2AED3B37BC6B}" dt="2021-06-21T20:41:02.294" v="1638" actId="20577"/>
          <ac:spMkLst>
            <pc:docMk/>
            <pc:sldMk cId="2442700930" sldId="637"/>
            <ac:spMk id="49" creationId="{5C6FB989-EA43-4A65-89C8-05CED850A7FD}"/>
          </ac:spMkLst>
        </pc:spChg>
      </pc:sldChg>
      <pc:sldChg chg="modSp add mod">
        <pc:chgData name="MANUEL ALBERTO GUEVARA  NAJARRO" userId="dc0839a7-ef25-445d-88fe-29223dfab4a5" providerId="ADAL" clId="{259FC2C2-9211-4192-B033-2AED3B37BC6B}" dt="2021-06-21T20:51:00.851" v="1758" actId="207"/>
        <pc:sldMkLst>
          <pc:docMk/>
          <pc:sldMk cId="3504062121" sldId="638"/>
        </pc:sldMkLst>
        <pc:spChg chg="mod">
          <ac:chgData name="MANUEL ALBERTO GUEVARA  NAJARRO" userId="dc0839a7-ef25-445d-88fe-29223dfab4a5" providerId="ADAL" clId="{259FC2C2-9211-4192-B033-2AED3B37BC6B}" dt="2021-06-21T20:50:43.360" v="1756" actId="207"/>
          <ac:spMkLst>
            <pc:docMk/>
            <pc:sldMk cId="3504062121" sldId="638"/>
            <ac:spMk id="9" creationId="{F639BF2C-2DB7-4934-8FAC-3F92E40DC938}"/>
          </ac:spMkLst>
        </pc:spChg>
        <pc:spChg chg="mod">
          <ac:chgData name="MANUEL ALBERTO GUEVARA  NAJARRO" userId="dc0839a7-ef25-445d-88fe-29223dfab4a5" providerId="ADAL" clId="{259FC2C2-9211-4192-B033-2AED3B37BC6B}" dt="2021-06-21T20:50:22.903" v="1755" actId="20577"/>
          <ac:spMkLst>
            <pc:docMk/>
            <pc:sldMk cId="3504062121" sldId="638"/>
            <ac:spMk id="10" creationId="{41C1E303-6228-4BC3-B627-F6D186EB5846}"/>
          </ac:spMkLst>
        </pc:spChg>
        <pc:spChg chg="mod">
          <ac:chgData name="MANUEL ALBERTO GUEVARA  NAJARRO" userId="dc0839a7-ef25-445d-88fe-29223dfab4a5" providerId="ADAL" clId="{259FC2C2-9211-4192-B033-2AED3B37BC6B}" dt="2021-06-21T20:42:20.313" v="1666" actId="123"/>
          <ac:spMkLst>
            <pc:docMk/>
            <pc:sldMk cId="3504062121" sldId="638"/>
            <ac:spMk id="31" creationId="{D7660AED-0D03-4071-9C0A-E0FD8364175C}"/>
          </ac:spMkLst>
        </pc:spChg>
        <pc:spChg chg="mod">
          <ac:chgData name="MANUEL ALBERTO GUEVARA  NAJARRO" userId="dc0839a7-ef25-445d-88fe-29223dfab4a5" providerId="ADAL" clId="{259FC2C2-9211-4192-B033-2AED3B37BC6B}" dt="2021-06-21T20:43:36.573" v="1687" actId="6549"/>
          <ac:spMkLst>
            <pc:docMk/>
            <pc:sldMk cId="3504062121" sldId="638"/>
            <ac:spMk id="40" creationId="{B179D5EA-69B8-4F01-8DE0-5F1A536912FB}"/>
          </ac:spMkLst>
        </pc:spChg>
        <pc:spChg chg="mod">
          <ac:chgData name="MANUEL ALBERTO GUEVARA  NAJARRO" userId="dc0839a7-ef25-445d-88fe-29223dfab4a5" providerId="ADAL" clId="{259FC2C2-9211-4192-B033-2AED3B37BC6B}" dt="2021-06-21T20:50:52.248" v="1757" actId="207"/>
          <ac:spMkLst>
            <pc:docMk/>
            <pc:sldMk cId="3504062121" sldId="638"/>
            <ac:spMk id="42" creationId="{9AC16476-C8E0-4A97-A3FE-331BFD664D8F}"/>
          </ac:spMkLst>
        </pc:spChg>
        <pc:spChg chg="mod">
          <ac:chgData name="MANUEL ALBERTO GUEVARA  NAJARRO" userId="dc0839a7-ef25-445d-88fe-29223dfab4a5" providerId="ADAL" clId="{259FC2C2-9211-4192-B033-2AED3B37BC6B}" dt="2021-06-21T20:50:12.093" v="1719" actId="20577"/>
          <ac:spMkLst>
            <pc:docMk/>
            <pc:sldMk cId="3504062121" sldId="638"/>
            <ac:spMk id="43" creationId="{3795E33F-6A3F-46D3-A576-166CE70EFDBD}"/>
          </ac:spMkLst>
        </pc:spChg>
        <pc:spChg chg="mod">
          <ac:chgData name="MANUEL ALBERTO GUEVARA  NAJARRO" userId="dc0839a7-ef25-445d-88fe-29223dfab4a5" providerId="ADAL" clId="{259FC2C2-9211-4192-B033-2AED3B37BC6B}" dt="2021-06-21T20:43:46.856" v="1688"/>
          <ac:spMkLst>
            <pc:docMk/>
            <pc:sldMk cId="3504062121" sldId="638"/>
            <ac:spMk id="46" creationId="{9A170F2E-5BDF-4A77-8383-19E7C5A38678}"/>
          </ac:spMkLst>
        </pc:spChg>
        <pc:spChg chg="mod">
          <ac:chgData name="MANUEL ALBERTO GUEVARA  NAJARRO" userId="dc0839a7-ef25-445d-88fe-29223dfab4a5" providerId="ADAL" clId="{259FC2C2-9211-4192-B033-2AED3B37BC6B}" dt="2021-06-21T20:51:00.851" v="1758" actId="207"/>
          <ac:spMkLst>
            <pc:docMk/>
            <pc:sldMk cId="3504062121" sldId="638"/>
            <ac:spMk id="48" creationId="{96DB0810-C0A4-470A-A69B-6408AF0D9347}"/>
          </ac:spMkLst>
        </pc:spChg>
        <pc:spChg chg="mod">
          <ac:chgData name="MANUEL ALBERTO GUEVARA  NAJARRO" userId="dc0839a7-ef25-445d-88fe-29223dfab4a5" providerId="ADAL" clId="{259FC2C2-9211-4192-B033-2AED3B37BC6B}" dt="2021-06-21T20:50:05.743" v="1708" actId="20577"/>
          <ac:spMkLst>
            <pc:docMk/>
            <pc:sldMk cId="3504062121" sldId="638"/>
            <ac:spMk id="49" creationId="{5C6FB989-EA43-4A65-89C8-05CED850A7FD}"/>
          </ac:spMkLst>
        </pc:spChg>
      </pc:sldChg>
      <pc:sldChg chg="addSp delSp modSp add del mod">
        <pc:chgData name="MANUEL ALBERTO GUEVARA  NAJARRO" userId="dc0839a7-ef25-445d-88fe-29223dfab4a5" providerId="ADAL" clId="{259FC2C2-9211-4192-B033-2AED3B37BC6B}" dt="2021-06-23T20:41:28.369" v="2089" actId="14100"/>
        <pc:sldMkLst>
          <pc:docMk/>
          <pc:sldMk cId="1381014519" sldId="639"/>
        </pc:sldMkLst>
        <pc:spChg chg="mod">
          <ac:chgData name="MANUEL ALBERTO GUEVARA  NAJARRO" userId="dc0839a7-ef25-445d-88fe-29223dfab4a5" providerId="ADAL" clId="{259FC2C2-9211-4192-B033-2AED3B37BC6B}" dt="2021-06-23T20:41:28.369" v="2089" actId="14100"/>
          <ac:spMkLst>
            <pc:docMk/>
            <pc:sldMk cId="1381014519" sldId="639"/>
            <ac:spMk id="2" creationId="{CDAE26F3-17B7-3A45-84B2-3574E3E55628}"/>
          </ac:spMkLst>
        </pc:spChg>
        <pc:spChg chg="mod">
          <ac:chgData name="MANUEL ALBERTO GUEVARA  NAJARRO" userId="dc0839a7-ef25-445d-88fe-29223dfab4a5" providerId="ADAL" clId="{259FC2C2-9211-4192-B033-2AED3B37BC6B}" dt="2021-06-23T20:32:52.899" v="1932" actId="404"/>
          <ac:spMkLst>
            <pc:docMk/>
            <pc:sldMk cId="1381014519" sldId="639"/>
            <ac:spMk id="3" creationId="{4AB43E85-BCAE-3E49-9568-7449B516A171}"/>
          </ac:spMkLst>
        </pc:spChg>
        <pc:spChg chg="add mod">
          <ac:chgData name="MANUEL ALBERTO GUEVARA  NAJARRO" userId="dc0839a7-ef25-445d-88fe-29223dfab4a5" providerId="ADAL" clId="{259FC2C2-9211-4192-B033-2AED3B37BC6B}" dt="2021-06-23T20:33:18.529" v="1939" actId="478"/>
          <ac:spMkLst>
            <pc:docMk/>
            <pc:sldMk cId="1381014519" sldId="639"/>
            <ac:spMk id="8" creationId="{8F11E2B7-F24E-4AE5-A0BE-F3C7388E4889}"/>
          </ac:spMkLst>
        </pc:spChg>
        <pc:picChg chg="del">
          <ac:chgData name="MANUEL ALBERTO GUEVARA  NAJARRO" userId="dc0839a7-ef25-445d-88fe-29223dfab4a5" providerId="ADAL" clId="{259FC2C2-9211-4192-B033-2AED3B37BC6B}" dt="2021-06-23T20:33:01.109" v="1933" actId="478"/>
          <ac:picMkLst>
            <pc:docMk/>
            <pc:sldMk cId="1381014519" sldId="639"/>
            <ac:picMk id="6" creationId="{C827FC31-5B98-4765-855F-0893E4439FF0}"/>
          </ac:picMkLst>
        </pc:picChg>
        <pc:picChg chg="del">
          <ac:chgData name="MANUEL ALBERTO GUEVARA  NAJARRO" userId="dc0839a7-ef25-445d-88fe-29223dfab4a5" providerId="ADAL" clId="{259FC2C2-9211-4192-B033-2AED3B37BC6B}" dt="2021-06-23T20:33:18.529" v="1939" actId="478"/>
          <ac:picMkLst>
            <pc:docMk/>
            <pc:sldMk cId="1381014519" sldId="639"/>
            <ac:picMk id="7" creationId="{90C7522F-18D3-4290-94BE-4B7D2B364283}"/>
          </ac:picMkLst>
        </pc:picChg>
        <pc:picChg chg="mod">
          <ac:chgData name="MANUEL ALBERTO GUEVARA  NAJARRO" userId="dc0839a7-ef25-445d-88fe-29223dfab4a5" providerId="ADAL" clId="{259FC2C2-9211-4192-B033-2AED3B37BC6B}" dt="2021-06-23T20:33:22.549" v="1943" actId="962"/>
          <ac:picMkLst>
            <pc:docMk/>
            <pc:sldMk cId="1381014519" sldId="639"/>
            <ac:picMk id="1026" creationId="{E3DF73F6-BE0D-443E-81AC-42C6C947999D}"/>
          </ac:picMkLst>
        </pc:picChg>
      </pc:sldChg>
      <pc:sldChg chg="addSp delSp modSp">
        <pc:chgData name="MANUEL ALBERTO GUEVARA  NAJARRO" userId="dc0839a7-ef25-445d-88fe-29223dfab4a5" providerId="ADAL" clId="{259FC2C2-9211-4192-B033-2AED3B37BC6B}" dt="2021-06-23T20:33:21.370" v="1940"/>
        <pc:sldMkLst>
          <pc:docMk/>
          <pc:sldMk cId="1716321555" sldId="639"/>
        </pc:sldMkLst>
        <pc:spChg chg="del">
          <ac:chgData name="MANUEL ALBERTO GUEVARA  NAJARRO" userId="dc0839a7-ef25-445d-88fe-29223dfab4a5" providerId="ADAL" clId="{259FC2C2-9211-4192-B033-2AED3B37BC6B}" dt="2021-06-23T20:33:21.370" v="1940"/>
          <ac:spMkLst>
            <pc:docMk/>
            <pc:sldMk cId="1716321555" sldId="639"/>
            <ac:spMk id="8" creationId="{8F11E2B7-F24E-4AE5-A0BE-F3C7388E4889}"/>
          </ac:spMkLst>
        </pc:spChg>
        <pc:picChg chg="add mod">
          <ac:chgData name="MANUEL ALBERTO GUEVARA  NAJARRO" userId="dc0839a7-ef25-445d-88fe-29223dfab4a5" providerId="ADAL" clId="{259FC2C2-9211-4192-B033-2AED3B37BC6B}" dt="2021-06-23T20:33:21.370" v="1940"/>
          <ac:picMkLst>
            <pc:docMk/>
            <pc:sldMk cId="1716321555" sldId="639"/>
            <ac:picMk id="1026" creationId="{E3DF73F6-BE0D-443E-81AC-42C6C947999D}"/>
          </ac:picMkLst>
        </pc:picChg>
      </pc:sldChg>
      <pc:sldMasterChg chg="delSldLayout">
        <pc:chgData name="MANUEL ALBERTO GUEVARA  NAJARRO" userId="dc0839a7-ef25-445d-88fe-29223dfab4a5" providerId="ADAL" clId="{259FC2C2-9211-4192-B033-2AED3B37BC6B}" dt="2021-06-23T20:42:21.120" v="2091" actId="2696"/>
        <pc:sldMasterMkLst>
          <pc:docMk/>
          <pc:sldMasterMk cId="2832967511" sldId="2147483732"/>
        </pc:sldMasterMkLst>
        <pc:sldLayoutChg chg="del">
          <pc:chgData name="MANUEL ALBERTO GUEVARA  NAJARRO" userId="dc0839a7-ef25-445d-88fe-29223dfab4a5" providerId="ADAL" clId="{259FC2C2-9211-4192-B033-2AED3B37BC6B}" dt="2021-06-21T20:01:50.978" v="382" actId="47"/>
          <pc:sldLayoutMkLst>
            <pc:docMk/>
            <pc:sldMasterMk cId="2832967511" sldId="2147483732"/>
            <pc:sldLayoutMk cId="1076313361" sldId="2147483750"/>
          </pc:sldLayoutMkLst>
        </pc:sldLayoutChg>
        <pc:sldLayoutChg chg="del">
          <pc:chgData name="MANUEL ALBERTO GUEVARA  NAJARRO" userId="dc0839a7-ef25-445d-88fe-29223dfab4a5" providerId="ADAL" clId="{259FC2C2-9211-4192-B033-2AED3B37BC6B}" dt="2021-06-23T20:42:21.120" v="2091" actId="2696"/>
          <pc:sldLayoutMkLst>
            <pc:docMk/>
            <pc:sldMasterMk cId="2832967511" sldId="2147483732"/>
            <pc:sldLayoutMk cId="2183371245" sldId="2147483753"/>
          </pc:sldLayoutMkLst>
        </pc:sldLayoutChg>
      </pc:sldMasterChg>
    </pc:docChg>
  </pc:docChgLst>
  <pc:docChgLst>
    <pc:chgData name="MANUEL ALBERTO GUEVARA  NAJARRO" userId="dc0839a7-ef25-445d-88fe-29223dfab4a5" providerId="ADAL" clId="{98FB8A92-BCA7-48CA-8F11-2B151231262F}"/>
    <pc:docChg chg="undo custSel addSld delSld modSld sldOrd addSection delSection modSection">
      <pc:chgData name="MANUEL ALBERTO GUEVARA  NAJARRO" userId="dc0839a7-ef25-445d-88fe-29223dfab4a5" providerId="ADAL" clId="{98FB8A92-BCA7-48CA-8F11-2B151231262F}" dt="2021-06-17T21:56:26.492" v="1348" actId="14100"/>
      <pc:docMkLst>
        <pc:docMk/>
      </pc:docMkLst>
      <pc:sldChg chg="modSp mod">
        <pc:chgData name="MANUEL ALBERTO GUEVARA  NAJARRO" userId="dc0839a7-ef25-445d-88fe-29223dfab4a5" providerId="ADAL" clId="{98FB8A92-BCA7-48CA-8F11-2B151231262F}" dt="2021-06-17T16:28:45.675" v="44" actId="20577"/>
        <pc:sldMkLst>
          <pc:docMk/>
          <pc:sldMk cId="4227363741" sldId="260"/>
        </pc:sldMkLst>
        <pc:spChg chg="mod">
          <ac:chgData name="MANUEL ALBERTO GUEVARA  NAJARRO" userId="dc0839a7-ef25-445d-88fe-29223dfab4a5" providerId="ADAL" clId="{98FB8A92-BCA7-48CA-8F11-2B151231262F}" dt="2021-06-17T16:28:45.675" v="44" actId="20577"/>
          <ac:spMkLst>
            <pc:docMk/>
            <pc:sldMk cId="4227363741" sldId="260"/>
            <ac:spMk id="2" creationId="{51FB5928-6A9D-4A40-A59B-3E296900738E}"/>
          </ac:spMkLst>
        </pc:spChg>
        <pc:spChg chg="mod">
          <ac:chgData name="MANUEL ALBERTO GUEVARA  NAJARRO" userId="dc0839a7-ef25-445d-88fe-29223dfab4a5" providerId="ADAL" clId="{98FB8A92-BCA7-48CA-8F11-2B151231262F}" dt="2021-06-17T16:27:13.010" v="31"/>
          <ac:spMkLst>
            <pc:docMk/>
            <pc:sldMk cId="4227363741" sldId="260"/>
            <ac:spMk id="5" creationId="{23326476-26BC-4601-BA5C-82F109F888DC}"/>
          </ac:spMkLst>
        </pc:spChg>
        <pc:picChg chg="mod">
          <ac:chgData name="MANUEL ALBERTO GUEVARA  NAJARRO" userId="dc0839a7-ef25-445d-88fe-29223dfab4a5" providerId="ADAL" clId="{98FB8A92-BCA7-48CA-8F11-2B151231262F}" dt="2021-06-17T16:19:40.069" v="18" actId="18131"/>
          <ac:picMkLst>
            <pc:docMk/>
            <pc:sldMk cId="4227363741" sldId="260"/>
            <ac:picMk id="117762" creationId="{7C2D75F1-C0EB-EE41-ABD7-08CC767F5D06}"/>
          </ac:picMkLst>
        </pc:picChg>
      </pc:sldChg>
      <pc:sldChg chg="add">
        <pc:chgData name="MANUEL ALBERTO GUEVARA  NAJARRO" userId="dc0839a7-ef25-445d-88fe-29223dfab4a5" providerId="ADAL" clId="{98FB8A92-BCA7-48CA-8F11-2B151231262F}" dt="2021-06-17T21:42:49.278" v="921"/>
        <pc:sldMkLst>
          <pc:docMk/>
          <pc:sldMk cId="0" sldId="261"/>
        </pc:sldMkLst>
      </pc:sldChg>
      <pc:sldChg chg="delSp add del mod delAnim">
        <pc:chgData name="MANUEL ALBERTO GUEVARA  NAJARRO" userId="dc0839a7-ef25-445d-88fe-29223dfab4a5" providerId="ADAL" clId="{98FB8A92-BCA7-48CA-8F11-2B151231262F}" dt="2021-06-17T21:51:17.850" v="1292" actId="47"/>
        <pc:sldMkLst>
          <pc:docMk/>
          <pc:sldMk cId="0" sldId="263"/>
        </pc:sldMkLst>
        <pc:spChg chg="del">
          <ac:chgData name="MANUEL ALBERTO GUEVARA  NAJARRO" userId="dc0839a7-ef25-445d-88fe-29223dfab4a5" providerId="ADAL" clId="{98FB8A92-BCA7-48CA-8F11-2B151231262F}" dt="2021-06-17T21:48:43.874" v="1185" actId="21"/>
          <ac:spMkLst>
            <pc:docMk/>
            <pc:sldMk cId="0" sldId="263"/>
            <ac:spMk id="133"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4" creationId="{00000000-0000-0000-0000-000000000000}"/>
          </ac:spMkLst>
        </pc:spChg>
        <pc:spChg chg="del">
          <ac:chgData name="MANUEL ALBERTO GUEVARA  NAJARRO" userId="dc0839a7-ef25-445d-88fe-29223dfab4a5" providerId="ADAL" clId="{98FB8A92-BCA7-48CA-8F11-2B151231262F}" dt="2021-06-17T21:48:43.874" v="1185" actId="21"/>
          <ac:spMkLst>
            <pc:docMk/>
            <pc:sldMk cId="0" sldId="263"/>
            <ac:spMk id="135" creationId="{00000000-0000-0000-0000-000000000000}"/>
          </ac:spMkLst>
        </pc:spChg>
        <pc:grpChg chg="del">
          <ac:chgData name="MANUEL ALBERTO GUEVARA  NAJARRO" userId="dc0839a7-ef25-445d-88fe-29223dfab4a5" providerId="ADAL" clId="{98FB8A92-BCA7-48CA-8F11-2B151231262F}" dt="2021-06-17T21:48:43.874" v="1185" actId="21"/>
          <ac:grpSpMkLst>
            <pc:docMk/>
            <pc:sldMk cId="0" sldId="263"/>
            <ac:grpSpMk id="126" creationId="{00000000-0000-0000-0000-000000000000}"/>
          </ac:grpSpMkLst>
        </pc:grpChg>
        <pc:picChg chg="del">
          <ac:chgData name="MANUEL ALBERTO GUEVARA  NAJARRO" userId="dc0839a7-ef25-445d-88fe-29223dfab4a5" providerId="ADAL" clId="{98FB8A92-BCA7-48CA-8F11-2B151231262F}" dt="2021-06-17T21:48:43.874" v="1185" actId="21"/>
          <ac:picMkLst>
            <pc:docMk/>
            <pc:sldMk cId="0" sldId="263"/>
            <ac:picMk id="130"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1" creationId="{00000000-0000-0000-0000-000000000000}"/>
          </ac:picMkLst>
        </pc:picChg>
        <pc:picChg chg="del">
          <ac:chgData name="MANUEL ALBERTO GUEVARA  NAJARRO" userId="dc0839a7-ef25-445d-88fe-29223dfab4a5" providerId="ADAL" clId="{98FB8A92-BCA7-48CA-8F11-2B151231262F}" dt="2021-06-17T21:48:43.874" v="1185" actId="21"/>
          <ac:picMkLst>
            <pc:docMk/>
            <pc:sldMk cId="0" sldId="263"/>
            <ac:picMk id="132" creationId="{00000000-0000-0000-0000-000000000000}"/>
          </ac:picMkLst>
        </pc:picChg>
      </pc:sldChg>
      <pc:sldChg chg="modSp mod">
        <pc:chgData name="MANUEL ALBERTO GUEVARA  NAJARRO" userId="dc0839a7-ef25-445d-88fe-29223dfab4a5" providerId="ADAL" clId="{98FB8A92-BCA7-48CA-8F11-2B151231262F}" dt="2021-06-17T16:29:07.365" v="46" actId="14100"/>
        <pc:sldMkLst>
          <pc:docMk/>
          <pc:sldMk cId="2866921917" sldId="563"/>
        </pc:sldMkLst>
        <pc:spChg chg="mod">
          <ac:chgData name="MANUEL ALBERTO GUEVARA  NAJARRO" userId="dc0839a7-ef25-445d-88fe-29223dfab4a5" providerId="ADAL" clId="{98FB8A92-BCA7-48CA-8F11-2B151231262F}" dt="2021-06-17T16:29:07.365" v="46" actId="14100"/>
          <ac:spMkLst>
            <pc:docMk/>
            <pc:sldMk cId="2866921917" sldId="563"/>
            <ac:spMk id="2" creationId="{7273257F-D179-0F4C-B01F-BB2035DAEC54}"/>
          </ac:spMkLst>
        </pc:spChg>
      </pc:sldChg>
      <pc:sldChg chg="addSp delSp modSp mod modClrScheme chgLayout">
        <pc:chgData name="MANUEL ALBERTO GUEVARA  NAJARRO" userId="dc0839a7-ef25-445d-88fe-29223dfab4a5" providerId="ADAL" clId="{98FB8A92-BCA7-48CA-8F11-2B151231262F}" dt="2021-06-17T21:32:39.316" v="791" actId="700"/>
        <pc:sldMkLst>
          <pc:docMk/>
          <pc:sldMk cId="1026487" sldId="564"/>
        </pc:sldMkLst>
        <pc:spChg chg="mod ord">
          <ac:chgData name="MANUEL ALBERTO GUEVARA  NAJARRO" userId="dc0839a7-ef25-445d-88fe-29223dfab4a5" providerId="ADAL" clId="{98FB8A92-BCA7-48CA-8F11-2B151231262F}" dt="2021-06-17T21:32:39.316" v="791" actId="700"/>
          <ac:spMkLst>
            <pc:docMk/>
            <pc:sldMk cId="1026487" sldId="564"/>
            <ac:spMk id="2" creationId="{69470D82-C3C2-4243-B13D-0D81D2A1113E}"/>
          </ac:spMkLst>
        </pc:spChg>
        <pc:spChg chg="add del mod ord">
          <ac:chgData name="MANUEL ALBERTO GUEVARA  NAJARRO" userId="dc0839a7-ef25-445d-88fe-29223dfab4a5" providerId="ADAL" clId="{98FB8A92-BCA7-48CA-8F11-2B151231262F}" dt="2021-06-17T21:32:39.316" v="791" actId="700"/>
          <ac:spMkLst>
            <pc:docMk/>
            <pc:sldMk cId="1026487" sldId="564"/>
            <ac:spMk id="3" creationId="{316BAA13-3B94-481C-AA14-CA58A7EC3DCB}"/>
          </ac:spMkLst>
        </pc:spChg>
        <pc:spChg chg="add del mod ord">
          <ac:chgData name="MANUEL ALBERTO GUEVARA  NAJARRO" userId="dc0839a7-ef25-445d-88fe-29223dfab4a5" providerId="ADAL" clId="{98FB8A92-BCA7-48CA-8F11-2B151231262F}" dt="2021-06-17T21:32:39.316" v="791" actId="700"/>
          <ac:spMkLst>
            <pc:docMk/>
            <pc:sldMk cId="1026487" sldId="564"/>
            <ac:spMk id="4" creationId="{1C566A35-61A5-4BAE-BEF8-3556EF254185}"/>
          </ac:spMkLst>
        </pc:spChg>
        <pc:spChg chg="mod">
          <ac:chgData name="MANUEL ALBERTO GUEVARA  NAJARRO" userId="dc0839a7-ef25-445d-88fe-29223dfab4a5" providerId="ADAL" clId="{98FB8A92-BCA7-48CA-8F11-2B151231262F}" dt="2021-06-17T16:29:54.905" v="57" actId="6549"/>
          <ac:spMkLst>
            <pc:docMk/>
            <pc:sldMk cId="1026487" sldId="564"/>
            <ac:spMk id="5" creationId="{079F80E9-C8D2-8B42-B481-B910D99A780C}"/>
          </ac:spMkLst>
        </pc:spChg>
        <pc:spChg chg="add del mod ord">
          <ac:chgData name="MANUEL ALBERTO GUEVARA  NAJARRO" userId="dc0839a7-ef25-445d-88fe-29223dfab4a5" providerId="ADAL" clId="{98FB8A92-BCA7-48CA-8F11-2B151231262F}" dt="2021-06-17T21:32:39.316" v="791" actId="700"/>
          <ac:spMkLst>
            <pc:docMk/>
            <pc:sldMk cId="1026487" sldId="564"/>
            <ac:spMk id="6" creationId="{B70FB325-1023-487A-9C55-E13D6EF4E89F}"/>
          </ac:spMkLst>
        </pc:spChg>
        <pc:spChg chg="add del mod ord">
          <ac:chgData name="MANUEL ALBERTO GUEVARA  NAJARRO" userId="dc0839a7-ef25-445d-88fe-29223dfab4a5" providerId="ADAL" clId="{98FB8A92-BCA7-48CA-8F11-2B151231262F}" dt="2021-06-17T21:32:39.316" v="791" actId="700"/>
          <ac:spMkLst>
            <pc:docMk/>
            <pc:sldMk cId="1026487" sldId="564"/>
            <ac:spMk id="7" creationId="{4DFFE4CE-555C-408D-B50E-4D21F4724F3C}"/>
          </ac:spMkLst>
        </pc:spChg>
        <pc:spChg chg="add del mod ord">
          <ac:chgData name="MANUEL ALBERTO GUEVARA  NAJARRO" userId="dc0839a7-ef25-445d-88fe-29223dfab4a5" providerId="ADAL" clId="{98FB8A92-BCA7-48CA-8F11-2B151231262F}" dt="2021-06-17T21:32:39.316" v="791" actId="700"/>
          <ac:spMkLst>
            <pc:docMk/>
            <pc:sldMk cId="1026487" sldId="564"/>
            <ac:spMk id="8" creationId="{A0C64E09-994B-4576-B311-4DA92B3A51B4}"/>
          </ac:spMkLst>
        </pc:spChg>
        <pc:spChg chg="add del mod ord">
          <ac:chgData name="MANUEL ALBERTO GUEVARA  NAJARRO" userId="dc0839a7-ef25-445d-88fe-29223dfab4a5" providerId="ADAL" clId="{98FB8A92-BCA7-48CA-8F11-2B151231262F}" dt="2021-06-17T21:32:39.316" v="791" actId="700"/>
          <ac:spMkLst>
            <pc:docMk/>
            <pc:sldMk cId="1026487" sldId="564"/>
            <ac:spMk id="9" creationId="{790B46C5-2F63-41B1-8A94-0474A8BF70A7}"/>
          </ac:spMkLst>
        </pc:spChg>
        <pc:spChg chg="add del mod ord">
          <ac:chgData name="MANUEL ALBERTO GUEVARA  NAJARRO" userId="dc0839a7-ef25-445d-88fe-29223dfab4a5" providerId="ADAL" clId="{98FB8A92-BCA7-48CA-8F11-2B151231262F}" dt="2021-06-17T21:32:39.316" v="791" actId="700"/>
          <ac:spMkLst>
            <pc:docMk/>
            <pc:sldMk cId="1026487" sldId="564"/>
            <ac:spMk id="10" creationId="{D880E034-33F6-47A6-B5E1-95B0DB0F069E}"/>
          </ac:spMkLst>
        </pc:spChg>
        <pc:spChg chg="add del mod ord">
          <ac:chgData name="MANUEL ALBERTO GUEVARA  NAJARRO" userId="dc0839a7-ef25-445d-88fe-29223dfab4a5" providerId="ADAL" clId="{98FB8A92-BCA7-48CA-8F11-2B151231262F}" dt="2021-06-17T21:32:39.316" v="791" actId="700"/>
          <ac:spMkLst>
            <pc:docMk/>
            <pc:sldMk cId="1026487" sldId="564"/>
            <ac:spMk id="11" creationId="{104D3663-624D-4C03-A01D-93DD19E61045}"/>
          </ac:spMkLst>
        </pc:spChg>
        <pc:spChg chg="add del mod ord">
          <ac:chgData name="MANUEL ALBERTO GUEVARA  NAJARRO" userId="dc0839a7-ef25-445d-88fe-29223dfab4a5" providerId="ADAL" clId="{98FB8A92-BCA7-48CA-8F11-2B151231262F}" dt="2021-06-17T21:32:39.316" v="791" actId="700"/>
          <ac:spMkLst>
            <pc:docMk/>
            <pc:sldMk cId="1026487" sldId="564"/>
            <ac:spMk id="12" creationId="{5D5B6FCA-9E17-46D7-B126-C899EFB53935}"/>
          </ac:spMkLst>
        </pc:spChg>
        <pc:spChg chg="add del mod ord">
          <ac:chgData name="MANUEL ALBERTO GUEVARA  NAJARRO" userId="dc0839a7-ef25-445d-88fe-29223dfab4a5" providerId="ADAL" clId="{98FB8A92-BCA7-48CA-8F11-2B151231262F}" dt="2021-06-17T21:32:39.316" v="791" actId="700"/>
          <ac:spMkLst>
            <pc:docMk/>
            <pc:sldMk cId="1026487" sldId="564"/>
            <ac:spMk id="13" creationId="{3274D335-9EE2-4F00-9466-4E16C42B8DB2}"/>
          </ac:spMkLst>
        </pc:spChg>
        <pc:spChg chg="add del mod ord">
          <ac:chgData name="MANUEL ALBERTO GUEVARA  NAJARRO" userId="dc0839a7-ef25-445d-88fe-29223dfab4a5" providerId="ADAL" clId="{98FB8A92-BCA7-48CA-8F11-2B151231262F}" dt="2021-06-17T21:32:39.316" v="791" actId="700"/>
          <ac:spMkLst>
            <pc:docMk/>
            <pc:sldMk cId="1026487" sldId="564"/>
            <ac:spMk id="14" creationId="{9B6320A7-3AFD-48E9-820C-6E3A9D18600C}"/>
          </ac:spMkLst>
        </pc:spChg>
      </pc:sldChg>
      <pc:sldChg chg="addSp delSp modSp mod modClrScheme chgLayout">
        <pc:chgData name="MANUEL ALBERTO GUEVARA  NAJARRO" userId="dc0839a7-ef25-445d-88fe-29223dfab4a5" providerId="ADAL" clId="{98FB8A92-BCA7-48CA-8F11-2B151231262F}" dt="2021-06-17T21:55:14.597" v="1345" actId="478"/>
        <pc:sldMkLst>
          <pc:docMk/>
          <pc:sldMk cId="4066532655" sldId="585"/>
        </pc:sldMkLst>
        <pc:spChg chg="mod ord">
          <ac:chgData name="MANUEL ALBERTO GUEVARA  NAJARRO" userId="dc0839a7-ef25-445d-88fe-29223dfab4a5" providerId="ADAL" clId="{98FB8A92-BCA7-48CA-8F11-2B151231262F}" dt="2021-06-17T20:14:36.824" v="222" actId="14100"/>
          <ac:spMkLst>
            <pc:docMk/>
            <pc:sldMk cId="4066532655" sldId="585"/>
            <ac:spMk id="2" creationId="{CDAE26F3-17B7-3A45-84B2-3574E3E55628}"/>
          </ac:spMkLst>
        </pc:spChg>
        <pc:spChg chg="mod ord">
          <ac:chgData name="MANUEL ALBERTO GUEVARA  NAJARRO" userId="dc0839a7-ef25-445d-88fe-29223dfab4a5" providerId="ADAL" clId="{98FB8A92-BCA7-48CA-8F11-2B151231262F}" dt="2021-06-17T17:29:23.471" v="131" actId="700"/>
          <ac:spMkLst>
            <pc:docMk/>
            <pc:sldMk cId="4066532655" sldId="585"/>
            <ac:spMk id="3" creationId="{4AB43E85-BCAE-3E49-9568-7449B516A171}"/>
          </ac:spMkLst>
        </pc:spChg>
        <pc:spChg chg="mod ord">
          <ac:chgData name="MANUEL ALBERTO GUEVARA  NAJARRO" userId="dc0839a7-ef25-445d-88fe-29223dfab4a5" providerId="ADAL" clId="{98FB8A92-BCA7-48CA-8F11-2B151231262F}" dt="2021-06-17T17:29:23.471" v="131" actId="700"/>
          <ac:spMkLst>
            <pc:docMk/>
            <pc:sldMk cId="4066532655" sldId="585"/>
            <ac:spMk id="4" creationId="{453C5A2C-3996-1D48-B74B-5AE595806D88}"/>
          </ac:spMkLst>
        </pc:spChg>
        <pc:spChg chg="add del mod ord">
          <ac:chgData name="MANUEL ALBERTO GUEVARA  NAJARRO" userId="dc0839a7-ef25-445d-88fe-29223dfab4a5" providerId="ADAL" clId="{98FB8A92-BCA7-48CA-8F11-2B151231262F}" dt="2021-06-17T17:29:42.429" v="135" actId="931"/>
          <ac:spMkLst>
            <pc:docMk/>
            <pc:sldMk cId="4066532655" sldId="585"/>
            <ac:spMk id="5" creationId="{B55BB359-32C7-489D-8579-D16A0FB7C917}"/>
          </ac:spMkLst>
        </pc:spChg>
        <pc:spChg chg="add del mod">
          <ac:chgData name="MANUEL ALBERTO GUEVARA  NAJARRO" userId="dc0839a7-ef25-445d-88fe-29223dfab4a5" providerId="ADAL" clId="{98FB8A92-BCA7-48CA-8F11-2B151231262F}" dt="2021-06-17T21:55:14.597" v="1345" actId="478"/>
          <ac:spMkLst>
            <pc:docMk/>
            <pc:sldMk cId="4066532655" sldId="585"/>
            <ac:spMk id="9" creationId="{87CAB20C-288E-47F4-997B-9380D09062E8}"/>
          </ac:spMkLst>
        </pc:spChg>
        <pc:spChg chg="add del mod">
          <ac:chgData name="MANUEL ALBERTO GUEVARA  NAJARRO" userId="dc0839a7-ef25-445d-88fe-29223dfab4a5" providerId="ADAL" clId="{98FB8A92-BCA7-48CA-8F11-2B151231262F}" dt="2021-06-17T20:17:35.456" v="329" actId="478"/>
          <ac:spMkLst>
            <pc:docMk/>
            <pc:sldMk cId="4066532655" sldId="585"/>
            <ac:spMk id="11" creationId="{3DA53240-D384-4268-A536-1504D9EF9F19}"/>
          </ac:spMkLst>
        </pc:spChg>
        <pc:spChg chg="add del">
          <ac:chgData name="MANUEL ALBERTO GUEVARA  NAJARRO" userId="dc0839a7-ef25-445d-88fe-29223dfab4a5" providerId="ADAL" clId="{98FB8A92-BCA7-48CA-8F11-2B151231262F}" dt="2021-06-17T20:17:22.723" v="326" actId="22"/>
          <ac:spMkLst>
            <pc:docMk/>
            <pc:sldMk cId="4066532655" sldId="585"/>
            <ac:spMk id="13" creationId="{BED9698A-DF48-42B1-BE6C-C085E78EB6C1}"/>
          </ac:spMkLst>
        </pc:spChg>
        <pc:spChg chg="add del">
          <ac:chgData name="MANUEL ALBERTO GUEVARA  NAJARRO" userId="dc0839a7-ef25-445d-88fe-29223dfab4a5" providerId="ADAL" clId="{98FB8A92-BCA7-48CA-8F11-2B151231262F}" dt="2021-06-17T20:17:35.084" v="328" actId="22"/>
          <ac:spMkLst>
            <pc:docMk/>
            <pc:sldMk cId="4066532655" sldId="585"/>
            <ac:spMk id="15" creationId="{E7E47C14-7676-4873-9001-730BBBA32A17}"/>
          </ac:spMkLst>
        </pc:spChg>
        <pc:picChg chg="add del mod modCrop">
          <ac:chgData name="MANUEL ALBERTO GUEVARA  NAJARRO" userId="dc0839a7-ef25-445d-88fe-29223dfab4a5" providerId="ADAL" clId="{98FB8A92-BCA7-48CA-8F11-2B151231262F}" dt="2021-06-17T20:17:35.456" v="329" actId="478"/>
          <ac:picMkLst>
            <pc:docMk/>
            <pc:sldMk cId="4066532655" sldId="585"/>
            <ac:picMk id="7" creationId="{90C7522F-18D3-4290-94BE-4B7D2B364283}"/>
          </ac:picMkLst>
        </pc:picChg>
      </pc:sldChg>
      <pc:sldChg chg="addSp delSp modSp mod modAnim">
        <pc:chgData name="MANUEL ALBERTO GUEVARA  NAJARRO" userId="dc0839a7-ef25-445d-88fe-29223dfab4a5" providerId="ADAL" clId="{98FB8A92-BCA7-48CA-8F11-2B151231262F}" dt="2021-06-17T21:51:31.489" v="1326" actId="20577"/>
        <pc:sldMkLst>
          <pc:docMk/>
          <pc:sldMk cId="963236813" sldId="621"/>
        </pc:sldMkLst>
        <pc:spChg chg="mod">
          <ac:chgData name="MANUEL ALBERTO GUEVARA  NAJARRO" userId="dc0839a7-ef25-445d-88fe-29223dfab4a5" providerId="ADAL" clId="{98FB8A92-BCA7-48CA-8F11-2B151231262F}" dt="2021-06-17T21:51:31.489" v="1326" actId="20577"/>
          <ac:spMkLst>
            <pc:docMk/>
            <pc:sldMk cId="963236813" sldId="621"/>
            <ac:spMk id="2" creationId="{2543C3BF-6F49-134E-B600-33E11315630D}"/>
          </ac:spMkLst>
        </pc:spChg>
        <pc:spChg chg="mod topLvl">
          <ac:chgData name="MANUEL ALBERTO GUEVARA  NAJARRO" userId="dc0839a7-ef25-445d-88fe-29223dfab4a5" providerId="ADAL" clId="{98FB8A92-BCA7-48CA-8F11-2B151231262F}" dt="2021-06-17T21:51:23.180" v="1306" actId="1038"/>
          <ac:spMkLst>
            <pc:docMk/>
            <pc:sldMk cId="963236813" sldId="621"/>
            <ac:spMk id="6" creationId="{0AC3F489-E1FE-4677-AAAB-649E325DF1CE}"/>
          </ac:spMkLst>
        </pc:spChg>
        <pc:spChg chg="mod topLvl">
          <ac:chgData name="MANUEL ALBERTO GUEVARA  NAJARRO" userId="dc0839a7-ef25-445d-88fe-29223dfab4a5" providerId="ADAL" clId="{98FB8A92-BCA7-48CA-8F11-2B151231262F}" dt="2021-06-17T21:51:23.180" v="1306" actId="1038"/>
          <ac:spMkLst>
            <pc:docMk/>
            <pc:sldMk cId="963236813" sldId="621"/>
            <ac:spMk id="8" creationId="{409F98B4-6DC7-48B2-88E5-F5DDA7515EA9}"/>
          </ac:spMkLst>
        </pc:spChg>
        <pc:spChg chg="mod topLvl">
          <ac:chgData name="MANUEL ALBERTO GUEVARA  NAJARRO" userId="dc0839a7-ef25-445d-88fe-29223dfab4a5" providerId="ADAL" clId="{98FB8A92-BCA7-48CA-8F11-2B151231262F}" dt="2021-06-17T21:51:23.180" v="1306" actId="1038"/>
          <ac:spMkLst>
            <pc:docMk/>
            <pc:sldMk cId="963236813" sldId="621"/>
            <ac:spMk id="9" creationId="{CB1C249C-56E1-41FC-A551-5787D9ADB71D}"/>
          </ac:spMkLst>
        </pc:spChg>
        <pc:spChg chg="add mod topLvl">
          <ac:chgData name="MANUEL ALBERTO GUEVARA  NAJARRO" userId="dc0839a7-ef25-445d-88fe-29223dfab4a5" providerId="ADAL" clId="{98FB8A92-BCA7-48CA-8F11-2B151231262F}" dt="2021-06-17T21:49:40.306" v="1207" actId="164"/>
          <ac:spMkLst>
            <pc:docMk/>
            <pc:sldMk cId="963236813" sldId="621"/>
            <ac:spMk id="13" creationId="{52835294-A8F4-419E-84F7-2A68D2F140C0}"/>
          </ac:spMkLst>
        </pc:spChg>
        <pc:spChg chg="add mod topLvl">
          <ac:chgData name="MANUEL ALBERTO GUEVARA  NAJARRO" userId="dc0839a7-ef25-445d-88fe-29223dfab4a5" providerId="ADAL" clId="{98FB8A92-BCA7-48CA-8F11-2B151231262F}" dt="2021-06-17T21:49:33.741" v="1205" actId="164"/>
          <ac:spMkLst>
            <pc:docMk/>
            <pc:sldMk cId="963236813" sldId="621"/>
            <ac:spMk id="14" creationId="{456E9EB6-CA89-4152-9EA2-4B76C909315E}"/>
          </ac:spMkLst>
        </pc:spChg>
        <pc:spChg chg="add mod topLvl">
          <ac:chgData name="MANUEL ALBERTO GUEVARA  NAJARRO" userId="dc0839a7-ef25-445d-88fe-29223dfab4a5" providerId="ADAL" clId="{98FB8A92-BCA7-48CA-8F11-2B151231262F}" dt="2021-06-17T21:49:25.616" v="1203" actId="164"/>
          <ac:spMkLst>
            <pc:docMk/>
            <pc:sldMk cId="963236813" sldId="621"/>
            <ac:spMk id="15" creationId="{D0F4FF36-B855-40EF-8AEF-F4B3BA2879F7}"/>
          </ac:spMkLst>
        </pc:spChg>
        <pc:grpChg chg="add del mod">
          <ac:chgData name="MANUEL ALBERTO GUEVARA  NAJARRO" userId="dc0839a7-ef25-445d-88fe-29223dfab4a5" providerId="ADAL" clId="{98FB8A92-BCA7-48CA-8F11-2B151231262F}" dt="2021-06-17T21:48:59.940" v="1192" actId="165"/>
          <ac:grpSpMkLst>
            <pc:docMk/>
            <pc:sldMk cId="963236813" sldId="621"/>
            <ac:grpSpMk id="4" creationId="{E255DB58-E551-4215-8A52-9B600C6C05C7}"/>
          </ac:grpSpMkLst>
        </pc:grpChg>
        <pc:grpChg chg="add del mod topLvl">
          <ac:chgData name="MANUEL ALBERTO GUEVARA  NAJARRO" userId="dc0839a7-ef25-445d-88fe-29223dfab4a5" providerId="ADAL" clId="{98FB8A92-BCA7-48CA-8F11-2B151231262F}" dt="2021-06-17T21:49:47.365" v="1269" actId="165"/>
          <ac:grpSpMkLst>
            <pc:docMk/>
            <pc:sldMk cId="963236813" sldId="621"/>
            <ac:grpSpMk id="5" creationId="{9DAC309E-E0C0-46C3-B1ED-10392D8D3F30}"/>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6" creationId="{E5A1FD92-371C-47D2-9125-BB7BFD820BFA}"/>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7" creationId="{2B9593ED-3631-44DE-8517-CB0CE5D6B04C}"/>
          </ac:grpSpMkLst>
        </pc:grpChg>
        <pc:grpChg chg="add mod">
          <ac:chgData name="MANUEL ALBERTO GUEVARA  NAJARRO" userId="dc0839a7-ef25-445d-88fe-29223dfab4a5" providerId="ADAL" clId="{98FB8A92-BCA7-48CA-8F11-2B151231262F}" dt="2021-06-17T21:51:23.180" v="1306" actId="1038"/>
          <ac:grpSpMkLst>
            <pc:docMk/>
            <pc:sldMk cId="963236813" sldId="621"/>
            <ac:grpSpMk id="18" creationId="{67213461-F120-406C-A9CC-142C3BC5FCD0}"/>
          </ac:grpSpMkLst>
        </pc:grpChg>
        <pc:picChg chg="add mod topLvl">
          <ac:chgData name="MANUEL ALBERTO GUEVARA  NAJARRO" userId="dc0839a7-ef25-445d-88fe-29223dfab4a5" providerId="ADAL" clId="{98FB8A92-BCA7-48CA-8F11-2B151231262F}" dt="2021-06-17T21:49:40.306" v="1207" actId="164"/>
          <ac:picMkLst>
            <pc:docMk/>
            <pc:sldMk cId="963236813" sldId="621"/>
            <ac:picMk id="10" creationId="{36760DB6-B3EC-4487-AE58-2DFD469B607A}"/>
          </ac:picMkLst>
        </pc:picChg>
        <pc:picChg chg="add mod topLvl">
          <ac:chgData name="MANUEL ALBERTO GUEVARA  NAJARRO" userId="dc0839a7-ef25-445d-88fe-29223dfab4a5" providerId="ADAL" clId="{98FB8A92-BCA7-48CA-8F11-2B151231262F}" dt="2021-06-17T21:51:08.880" v="1290" actId="1038"/>
          <ac:picMkLst>
            <pc:docMk/>
            <pc:sldMk cId="963236813" sldId="621"/>
            <ac:picMk id="11" creationId="{1A004754-E600-43BD-962E-49DAEC5AA3BC}"/>
          </ac:picMkLst>
        </pc:picChg>
        <pc:picChg chg="add mod topLvl">
          <ac:chgData name="MANUEL ALBERTO GUEVARA  NAJARRO" userId="dc0839a7-ef25-445d-88fe-29223dfab4a5" providerId="ADAL" clId="{98FB8A92-BCA7-48CA-8F11-2B151231262F}" dt="2021-06-17T21:49:25.616" v="1203" actId="164"/>
          <ac:picMkLst>
            <pc:docMk/>
            <pc:sldMk cId="963236813" sldId="621"/>
            <ac:picMk id="12" creationId="{AC0BAF20-729E-49EC-8D86-95C790B2ABB4}"/>
          </ac:picMkLst>
        </pc:picChg>
      </pc:sldChg>
      <pc:sldChg chg="modSp del mod">
        <pc:chgData name="MANUEL ALBERTO GUEVARA  NAJARRO" userId="dc0839a7-ef25-445d-88fe-29223dfab4a5" providerId="ADAL" clId="{98FB8A92-BCA7-48CA-8F11-2B151231262F}" dt="2021-06-17T20:38:15.678" v="384" actId="47"/>
        <pc:sldMkLst>
          <pc:docMk/>
          <pc:sldMk cId="4008424102" sldId="622"/>
        </pc:sldMkLst>
        <pc:spChg chg="mod">
          <ac:chgData name="MANUEL ALBERTO GUEVARA  NAJARRO" userId="dc0839a7-ef25-445d-88fe-29223dfab4a5" providerId="ADAL" clId="{98FB8A92-BCA7-48CA-8F11-2B151231262F}" dt="2021-06-17T20:18:41.050" v="333" actId="20577"/>
          <ac:spMkLst>
            <pc:docMk/>
            <pc:sldMk cId="4008424102" sldId="622"/>
            <ac:spMk id="3" creationId="{4AB43E85-BCAE-3E49-9568-7449B516A171}"/>
          </ac:spMkLst>
        </pc:spChg>
      </pc:sldChg>
      <pc:sldChg chg="del">
        <pc:chgData name="MANUEL ALBERTO GUEVARA  NAJARRO" userId="dc0839a7-ef25-445d-88fe-29223dfab4a5" providerId="ADAL" clId="{98FB8A92-BCA7-48CA-8F11-2B151231262F}" dt="2021-06-17T20:38:15.678" v="384" actId="47"/>
        <pc:sldMkLst>
          <pc:docMk/>
          <pc:sldMk cId="3801035520" sldId="623"/>
        </pc:sldMkLst>
      </pc:sldChg>
      <pc:sldChg chg="addSp delSp modSp add mod">
        <pc:chgData name="MANUEL ALBERTO GUEVARA  NAJARRO" userId="dc0839a7-ef25-445d-88fe-29223dfab4a5" providerId="ADAL" clId="{98FB8A92-BCA7-48CA-8F11-2B151231262F}" dt="2021-06-17T20:33:57.636" v="382" actId="1035"/>
        <pc:sldMkLst>
          <pc:docMk/>
          <pc:sldMk cId="3607512753" sldId="625"/>
        </pc:sldMkLst>
        <pc:spChg chg="del">
          <ac:chgData name="MANUEL ALBERTO GUEVARA  NAJARRO" userId="dc0839a7-ef25-445d-88fe-29223dfab4a5" providerId="ADAL" clId="{98FB8A92-BCA7-48CA-8F11-2B151231262F}" dt="2021-06-17T20:26:14.436" v="340" actId="478"/>
          <ac:spMkLst>
            <pc:docMk/>
            <pc:sldMk cId="3607512753" sldId="625"/>
            <ac:spMk id="2" creationId="{CDAE26F3-17B7-3A45-84B2-3574E3E55628}"/>
          </ac:spMkLst>
        </pc:spChg>
        <pc:spChg chg="mod">
          <ac:chgData name="MANUEL ALBERTO GUEVARA  NAJARRO" userId="dc0839a7-ef25-445d-88fe-29223dfab4a5" providerId="ADAL" clId="{98FB8A92-BCA7-48CA-8F11-2B151231262F}" dt="2021-06-17T20:26:23.335" v="343" actId="14100"/>
          <ac:spMkLst>
            <pc:docMk/>
            <pc:sldMk cId="3607512753" sldId="625"/>
            <ac:spMk id="3" creationId="{4AB43E85-BCAE-3E49-9568-7449B516A171}"/>
          </ac:spMkLst>
        </pc:spChg>
        <pc:spChg chg="add del mod">
          <ac:chgData name="MANUEL ALBERTO GUEVARA  NAJARRO" userId="dc0839a7-ef25-445d-88fe-29223dfab4a5" providerId="ADAL" clId="{98FB8A92-BCA7-48CA-8F11-2B151231262F}" dt="2021-06-17T20:26:24.436" v="344" actId="478"/>
          <ac:spMkLst>
            <pc:docMk/>
            <pc:sldMk cId="3607512753" sldId="625"/>
            <ac:spMk id="6" creationId="{146834FA-3E94-4388-9A87-7CAA03971C8B}"/>
          </ac:spMkLst>
        </pc:spChg>
        <pc:spChg chg="add del">
          <ac:chgData name="MANUEL ALBERTO GUEVARA  NAJARRO" userId="dc0839a7-ef25-445d-88fe-29223dfab4a5" providerId="ADAL" clId="{98FB8A92-BCA7-48CA-8F11-2B151231262F}" dt="2021-06-17T20:31:38.356" v="346" actId="478"/>
          <ac:spMkLst>
            <pc:docMk/>
            <pc:sldMk cId="3607512753" sldId="625"/>
            <ac:spMk id="8" creationId="{D205E4B8-557D-415F-A4C6-AD57D86BB227}"/>
          </ac:spMkLst>
        </pc:spChg>
        <pc:spChg chg="add mod topLvl">
          <ac:chgData name="MANUEL ALBERTO GUEVARA  NAJARRO" userId="dc0839a7-ef25-445d-88fe-29223dfab4a5" providerId="ADAL" clId="{98FB8A92-BCA7-48CA-8F11-2B151231262F}" dt="2021-06-17T20:33:57.636" v="382" actId="1035"/>
          <ac:spMkLst>
            <pc:docMk/>
            <pc:sldMk cId="3607512753" sldId="625"/>
            <ac:spMk id="10" creationId="{A17995BC-2255-418D-A576-3046B7EE29B8}"/>
          </ac:spMkLst>
        </pc:spChg>
        <pc:spChg chg="mod">
          <ac:chgData name="MANUEL ALBERTO GUEVARA  NAJARRO" userId="dc0839a7-ef25-445d-88fe-29223dfab4a5" providerId="ADAL" clId="{98FB8A92-BCA7-48CA-8F11-2B151231262F}" dt="2021-06-17T20:33:50.086" v="370" actId="165"/>
          <ac:spMkLst>
            <pc:docMk/>
            <pc:sldMk cId="3607512753" sldId="625"/>
            <ac:spMk id="12" creationId="{3CFBF5CA-F6CC-4806-A4BC-1431F92764D9}"/>
          </ac:spMkLst>
        </pc:spChg>
        <pc:spChg chg="mod">
          <ac:chgData name="MANUEL ALBERTO GUEVARA  NAJARRO" userId="dc0839a7-ef25-445d-88fe-29223dfab4a5" providerId="ADAL" clId="{98FB8A92-BCA7-48CA-8F11-2B151231262F}" dt="2021-06-17T20:33:50.086" v="370" actId="165"/>
          <ac:spMkLst>
            <pc:docMk/>
            <pc:sldMk cId="3607512753" sldId="625"/>
            <ac:spMk id="14" creationId="{245F8440-175E-4D84-9CAB-69841C89A6E3}"/>
          </ac:spMkLst>
        </pc:spChg>
        <pc:spChg chg="mod">
          <ac:chgData name="MANUEL ALBERTO GUEVARA  NAJARRO" userId="dc0839a7-ef25-445d-88fe-29223dfab4a5" providerId="ADAL" clId="{98FB8A92-BCA7-48CA-8F11-2B151231262F}" dt="2021-06-17T20:33:50.086" v="370" actId="165"/>
          <ac:spMkLst>
            <pc:docMk/>
            <pc:sldMk cId="3607512753" sldId="625"/>
            <ac:spMk id="15" creationId="{DC773F4B-F4C3-48A4-B903-AADD29ADF8C1}"/>
          </ac:spMkLst>
        </pc:spChg>
        <pc:spChg chg="mod">
          <ac:chgData name="MANUEL ALBERTO GUEVARA  NAJARRO" userId="dc0839a7-ef25-445d-88fe-29223dfab4a5" providerId="ADAL" clId="{98FB8A92-BCA7-48CA-8F11-2B151231262F}" dt="2021-06-17T20:33:50.086" v="370" actId="165"/>
          <ac:spMkLst>
            <pc:docMk/>
            <pc:sldMk cId="3607512753" sldId="625"/>
            <ac:spMk id="16" creationId="{0E5E88DD-E38C-4456-BA28-4894567834D6}"/>
          </ac:spMkLst>
        </pc:spChg>
        <pc:spChg chg="mod">
          <ac:chgData name="MANUEL ALBERTO GUEVARA  NAJARRO" userId="dc0839a7-ef25-445d-88fe-29223dfab4a5" providerId="ADAL" clId="{98FB8A92-BCA7-48CA-8F11-2B151231262F}" dt="2021-06-17T20:33:50.086" v="370" actId="165"/>
          <ac:spMkLst>
            <pc:docMk/>
            <pc:sldMk cId="3607512753" sldId="625"/>
            <ac:spMk id="17" creationId="{E909143A-D5FC-436D-AF07-F308FF25C6F9}"/>
          </ac:spMkLst>
        </pc:spChg>
        <pc:spChg chg="mod">
          <ac:chgData name="MANUEL ALBERTO GUEVARA  NAJARRO" userId="dc0839a7-ef25-445d-88fe-29223dfab4a5" providerId="ADAL" clId="{98FB8A92-BCA7-48CA-8F11-2B151231262F}" dt="2021-06-17T20:33:50.086" v="370" actId="165"/>
          <ac:spMkLst>
            <pc:docMk/>
            <pc:sldMk cId="3607512753" sldId="625"/>
            <ac:spMk id="18" creationId="{357BA5C7-4B7C-4094-B38E-465BAF4BE7F8}"/>
          </ac:spMkLst>
        </pc:spChg>
        <pc:spChg chg="mod">
          <ac:chgData name="MANUEL ALBERTO GUEVARA  NAJARRO" userId="dc0839a7-ef25-445d-88fe-29223dfab4a5" providerId="ADAL" clId="{98FB8A92-BCA7-48CA-8F11-2B151231262F}" dt="2021-06-17T20:33:50.086" v="370" actId="165"/>
          <ac:spMkLst>
            <pc:docMk/>
            <pc:sldMk cId="3607512753" sldId="625"/>
            <ac:spMk id="19" creationId="{9E1B3582-C94C-47D7-A6D1-CDE37A49CF9D}"/>
          </ac:spMkLst>
        </pc:spChg>
        <pc:spChg chg="mod">
          <ac:chgData name="MANUEL ALBERTO GUEVARA  NAJARRO" userId="dc0839a7-ef25-445d-88fe-29223dfab4a5" providerId="ADAL" clId="{98FB8A92-BCA7-48CA-8F11-2B151231262F}" dt="2021-06-17T20:33:50.086" v="370" actId="165"/>
          <ac:spMkLst>
            <pc:docMk/>
            <pc:sldMk cId="3607512753" sldId="625"/>
            <ac:spMk id="20" creationId="{EA51ED52-E8B0-435A-8D3C-D638E1ADC3BC}"/>
          </ac:spMkLst>
        </pc:spChg>
        <pc:spChg chg="mod">
          <ac:chgData name="MANUEL ALBERTO GUEVARA  NAJARRO" userId="dc0839a7-ef25-445d-88fe-29223dfab4a5" providerId="ADAL" clId="{98FB8A92-BCA7-48CA-8F11-2B151231262F}" dt="2021-06-17T20:33:50.086" v="370" actId="165"/>
          <ac:spMkLst>
            <pc:docMk/>
            <pc:sldMk cId="3607512753" sldId="625"/>
            <ac:spMk id="21" creationId="{319B7A4A-A745-4642-837B-DFCC8090D9ED}"/>
          </ac:spMkLst>
        </pc:spChg>
        <pc:spChg chg="mod">
          <ac:chgData name="MANUEL ALBERTO GUEVARA  NAJARRO" userId="dc0839a7-ef25-445d-88fe-29223dfab4a5" providerId="ADAL" clId="{98FB8A92-BCA7-48CA-8F11-2B151231262F}" dt="2021-06-17T20:33:50.086" v="370" actId="165"/>
          <ac:spMkLst>
            <pc:docMk/>
            <pc:sldMk cId="3607512753" sldId="625"/>
            <ac:spMk id="22" creationId="{51582038-5CC7-46CA-B0E2-F6EA5A1A8965}"/>
          </ac:spMkLst>
        </pc:spChg>
        <pc:spChg chg="mod">
          <ac:chgData name="MANUEL ALBERTO GUEVARA  NAJARRO" userId="dc0839a7-ef25-445d-88fe-29223dfab4a5" providerId="ADAL" clId="{98FB8A92-BCA7-48CA-8F11-2B151231262F}" dt="2021-06-17T20:33:50.086" v="370" actId="165"/>
          <ac:spMkLst>
            <pc:docMk/>
            <pc:sldMk cId="3607512753" sldId="625"/>
            <ac:spMk id="23" creationId="{F1AF3307-99A3-49A4-B04F-D42951137F5F}"/>
          </ac:spMkLst>
        </pc:spChg>
        <pc:spChg chg="mod">
          <ac:chgData name="MANUEL ALBERTO GUEVARA  NAJARRO" userId="dc0839a7-ef25-445d-88fe-29223dfab4a5" providerId="ADAL" clId="{98FB8A92-BCA7-48CA-8F11-2B151231262F}" dt="2021-06-17T20:33:50.086" v="370" actId="165"/>
          <ac:spMkLst>
            <pc:docMk/>
            <pc:sldMk cId="3607512753" sldId="625"/>
            <ac:spMk id="24" creationId="{85C09777-DA7A-4468-AFD9-956E354444AF}"/>
          </ac:spMkLst>
        </pc:spChg>
        <pc:spChg chg="mod">
          <ac:chgData name="MANUEL ALBERTO GUEVARA  NAJARRO" userId="dc0839a7-ef25-445d-88fe-29223dfab4a5" providerId="ADAL" clId="{98FB8A92-BCA7-48CA-8F11-2B151231262F}" dt="2021-06-17T20:33:50.086" v="370" actId="165"/>
          <ac:spMkLst>
            <pc:docMk/>
            <pc:sldMk cId="3607512753" sldId="625"/>
            <ac:spMk id="25" creationId="{AEA5EA04-BAED-47F4-A9D8-C82B6CD17978}"/>
          </ac:spMkLst>
        </pc:spChg>
        <pc:spChg chg="mod">
          <ac:chgData name="MANUEL ALBERTO GUEVARA  NAJARRO" userId="dc0839a7-ef25-445d-88fe-29223dfab4a5" providerId="ADAL" clId="{98FB8A92-BCA7-48CA-8F11-2B151231262F}" dt="2021-06-17T20:33:50.086" v="370" actId="165"/>
          <ac:spMkLst>
            <pc:docMk/>
            <pc:sldMk cId="3607512753" sldId="625"/>
            <ac:spMk id="26" creationId="{F283E0CA-4E28-4575-BE87-448EF8957D71}"/>
          </ac:spMkLst>
        </pc:spChg>
        <pc:spChg chg="add mod topLvl">
          <ac:chgData name="MANUEL ALBERTO GUEVARA  NAJARRO" userId="dc0839a7-ef25-445d-88fe-29223dfab4a5" providerId="ADAL" clId="{98FB8A92-BCA7-48CA-8F11-2B151231262F}" dt="2021-06-17T20:33:57.636" v="382" actId="1035"/>
          <ac:spMkLst>
            <pc:docMk/>
            <pc:sldMk cId="3607512753" sldId="625"/>
            <ac:spMk id="44" creationId="{D7C7A21B-B047-4F4A-A45C-520670EB04F7}"/>
          </ac:spMkLst>
        </pc:spChg>
        <pc:spChg chg="add mod topLvl">
          <ac:chgData name="MANUEL ALBERTO GUEVARA  NAJARRO" userId="dc0839a7-ef25-445d-88fe-29223dfab4a5" providerId="ADAL" clId="{98FB8A92-BCA7-48CA-8F11-2B151231262F}" dt="2021-06-17T20:33:57.636" v="382" actId="1035"/>
          <ac:spMkLst>
            <pc:docMk/>
            <pc:sldMk cId="3607512753" sldId="625"/>
            <ac:spMk id="45" creationId="{2CA0B8F8-4381-42AB-BA12-9204EB8C31DF}"/>
          </ac:spMkLst>
        </pc:spChg>
        <pc:spChg chg="add mod topLvl">
          <ac:chgData name="MANUEL ALBERTO GUEVARA  NAJARRO" userId="dc0839a7-ef25-445d-88fe-29223dfab4a5" providerId="ADAL" clId="{98FB8A92-BCA7-48CA-8F11-2B151231262F}" dt="2021-06-17T20:33:57.636" v="382" actId="1035"/>
          <ac:spMkLst>
            <pc:docMk/>
            <pc:sldMk cId="3607512753" sldId="625"/>
            <ac:spMk id="46" creationId="{C174F4DC-27EB-44E7-A8F4-4B7D4CE97113}"/>
          </ac:spMkLst>
        </pc:spChg>
        <pc:spChg chg="add mod topLvl">
          <ac:chgData name="MANUEL ALBERTO GUEVARA  NAJARRO" userId="dc0839a7-ef25-445d-88fe-29223dfab4a5" providerId="ADAL" clId="{98FB8A92-BCA7-48CA-8F11-2B151231262F}" dt="2021-06-17T20:33:57.636" v="382" actId="1035"/>
          <ac:spMkLst>
            <pc:docMk/>
            <pc:sldMk cId="3607512753" sldId="625"/>
            <ac:spMk id="47" creationId="{03264B68-6E60-457D-ABFD-3CABEB978B17}"/>
          </ac:spMkLst>
        </pc:spChg>
        <pc:spChg chg="add mod topLvl">
          <ac:chgData name="MANUEL ALBERTO GUEVARA  NAJARRO" userId="dc0839a7-ef25-445d-88fe-29223dfab4a5" providerId="ADAL" clId="{98FB8A92-BCA7-48CA-8F11-2B151231262F}" dt="2021-06-17T20:33:57.636" v="382" actId="1035"/>
          <ac:spMkLst>
            <pc:docMk/>
            <pc:sldMk cId="3607512753" sldId="625"/>
            <ac:spMk id="48" creationId="{EABDB000-D8B6-4A58-82EC-826897E93145}"/>
          </ac:spMkLst>
        </pc:spChg>
        <pc:spChg chg="add mod topLvl">
          <ac:chgData name="MANUEL ALBERTO GUEVARA  NAJARRO" userId="dc0839a7-ef25-445d-88fe-29223dfab4a5" providerId="ADAL" clId="{98FB8A92-BCA7-48CA-8F11-2B151231262F}" dt="2021-06-17T20:33:57.636" v="382" actId="1035"/>
          <ac:spMkLst>
            <pc:docMk/>
            <pc:sldMk cId="3607512753" sldId="625"/>
            <ac:spMk id="49" creationId="{60EFF3BC-FA50-4703-B8B0-A6344D2D8B0D}"/>
          </ac:spMkLst>
        </pc:spChg>
        <pc:spChg chg="add mod topLvl">
          <ac:chgData name="MANUEL ALBERTO GUEVARA  NAJARRO" userId="dc0839a7-ef25-445d-88fe-29223dfab4a5" providerId="ADAL" clId="{98FB8A92-BCA7-48CA-8F11-2B151231262F}" dt="2021-06-17T20:33:57.636" v="382" actId="1035"/>
          <ac:spMkLst>
            <pc:docMk/>
            <pc:sldMk cId="3607512753" sldId="625"/>
            <ac:spMk id="50" creationId="{133E363F-0772-446B-914E-A40203D3CEE3}"/>
          </ac:spMkLst>
        </pc:spChg>
        <pc:spChg chg="add mod topLvl">
          <ac:chgData name="MANUEL ALBERTO GUEVARA  NAJARRO" userId="dc0839a7-ef25-445d-88fe-29223dfab4a5" providerId="ADAL" clId="{98FB8A92-BCA7-48CA-8F11-2B151231262F}" dt="2021-06-17T20:33:57.636" v="382" actId="1035"/>
          <ac:spMkLst>
            <pc:docMk/>
            <pc:sldMk cId="3607512753" sldId="625"/>
            <ac:spMk id="51" creationId="{1811F2DF-85C5-45B4-B7C5-E61D663F4F91}"/>
          </ac:spMkLst>
        </pc:spChg>
        <pc:grpChg chg="add mod topLvl">
          <ac:chgData name="MANUEL ALBERTO GUEVARA  NAJARRO" userId="dc0839a7-ef25-445d-88fe-29223dfab4a5" providerId="ADAL" clId="{98FB8A92-BCA7-48CA-8F11-2B151231262F}" dt="2021-06-17T20:33:57.636" v="382" actId="1035"/>
          <ac:grpSpMkLst>
            <pc:docMk/>
            <pc:sldMk cId="3607512753" sldId="625"/>
            <ac:grpSpMk id="11" creationId="{2D5E2D38-B66D-47F0-84C9-5CCD2E91197D}"/>
          </ac:grpSpMkLst>
        </pc:grpChg>
        <pc:grpChg chg="mod">
          <ac:chgData name="MANUEL ALBERTO GUEVARA  NAJARRO" userId="dc0839a7-ef25-445d-88fe-29223dfab4a5" providerId="ADAL" clId="{98FB8A92-BCA7-48CA-8F11-2B151231262F}" dt="2021-06-17T20:33:50.086" v="370" actId="165"/>
          <ac:grpSpMkLst>
            <pc:docMk/>
            <pc:sldMk cId="3607512753" sldId="625"/>
            <ac:grpSpMk id="13" creationId="{1EA33918-6EFB-49E6-9C5A-4F47021B05B5}"/>
          </ac:grpSpMkLst>
        </pc:grpChg>
        <pc:grpChg chg="add del mod">
          <ac:chgData name="MANUEL ALBERTO GUEVARA  NAJARRO" userId="dc0839a7-ef25-445d-88fe-29223dfab4a5" providerId="ADAL" clId="{98FB8A92-BCA7-48CA-8F11-2B151231262F}" dt="2021-06-17T20:33:50.086" v="370" actId="165"/>
          <ac:grpSpMkLst>
            <pc:docMk/>
            <pc:sldMk cId="3607512753" sldId="625"/>
            <ac:grpSpMk id="52" creationId="{5852E938-0A3E-4A5C-A980-54F9AAC76FF0}"/>
          </ac:grpSpMkLst>
        </pc:grpChg>
        <pc:picChg chg="add del">
          <ac:chgData name="MANUEL ALBERTO GUEVARA  NAJARRO" userId="dc0839a7-ef25-445d-88fe-29223dfab4a5" providerId="ADAL" clId="{98FB8A92-BCA7-48CA-8F11-2B151231262F}" dt="2021-06-17T20:31:45.161" v="348" actId="478"/>
          <ac:picMkLst>
            <pc:docMk/>
            <pc:sldMk cId="3607512753" sldId="625"/>
            <ac:picMk id="9" creationId="{0508C882-283A-4CF6-92A0-0B6F84C393D4}"/>
          </ac:picMkLst>
        </pc:picChg>
        <pc:cxnChg chg="mod">
          <ac:chgData name="MANUEL ALBERTO GUEVARA  NAJARRO" userId="dc0839a7-ef25-445d-88fe-29223dfab4a5" providerId="ADAL" clId="{98FB8A92-BCA7-48CA-8F11-2B151231262F}" dt="2021-06-17T20:33:50.086" v="370" actId="165"/>
          <ac:cxnSpMkLst>
            <pc:docMk/>
            <pc:sldMk cId="3607512753" sldId="625"/>
            <ac:cxnSpMk id="27" creationId="{3E792A9C-0F4F-47B1-A24D-3B58ECD9063E}"/>
          </ac:cxnSpMkLst>
        </pc:cxnChg>
        <pc:cxnChg chg="mod">
          <ac:chgData name="MANUEL ALBERTO GUEVARA  NAJARRO" userId="dc0839a7-ef25-445d-88fe-29223dfab4a5" providerId="ADAL" clId="{98FB8A92-BCA7-48CA-8F11-2B151231262F}" dt="2021-06-17T20:33:50.086" v="370" actId="165"/>
          <ac:cxnSpMkLst>
            <pc:docMk/>
            <pc:sldMk cId="3607512753" sldId="625"/>
            <ac:cxnSpMk id="28" creationId="{D2272044-3607-4BF9-BE03-B774E1288BFD}"/>
          </ac:cxnSpMkLst>
        </pc:cxnChg>
        <pc:cxnChg chg="mod">
          <ac:chgData name="MANUEL ALBERTO GUEVARA  NAJARRO" userId="dc0839a7-ef25-445d-88fe-29223dfab4a5" providerId="ADAL" clId="{98FB8A92-BCA7-48CA-8F11-2B151231262F}" dt="2021-06-17T20:33:50.086" v="370" actId="165"/>
          <ac:cxnSpMkLst>
            <pc:docMk/>
            <pc:sldMk cId="3607512753" sldId="625"/>
            <ac:cxnSpMk id="29" creationId="{FA66312E-82CC-4CBF-B19F-972B940856F5}"/>
          </ac:cxnSpMkLst>
        </pc:cxnChg>
        <pc:cxnChg chg="mod">
          <ac:chgData name="MANUEL ALBERTO GUEVARA  NAJARRO" userId="dc0839a7-ef25-445d-88fe-29223dfab4a5" providerId="ADAL" clId="{98FB8A92-BCA7-48CA-8F11-2B151231262F}" dt="2021-06-17T20:33:50.086" v="370" actId="165"/>
          <ac:cxnSpMkLst>
            <pc:docMk/>
            <pc:sldMk cId="3607512753" sldId="625"/>
            <ac:cxnSpMk id="30" creationId="{494C6E1C-466B-4893-BE26-CC3D1B4093E1}"/>
          </ac:cxnSpMkLst>
        </pc:cxnChg>
        <pc:cxnChg chg="mod">
          <ac:chgData name="MANUEL ALBERTO GUEVARA  NAJARRO" userId="dc0839a7-ef25-445d-88fe-29223dfab4a5" providerId="ADAL" clId="{98FB8A92-BCA7-48CA-8F11-2B151231262F}" dt="2021-06-17T20:33:50.086" v="370" actId="165"/>
          <ac:cxnSpMkLst>
            <pc:docMk/>
            <pc:sldMk cId="3607512753" sldId="625"/>
            <ac:cxnSpMk id="31" creationId="{9212C2C9-97D6-4499-9836-58AE08B35E1A}"/>
          </ac:cxnSpMkLst>
        </pc:cxnChg>
        <pc:cxnChg chg="mod">
          <ac:chgData name="MANUEL ALBERTO GUEVARA  NAJARRO" userId="dc0839a7-ef25-445d-88fe-29223dfab4a5" providerId="ADAL" clId="{98FB8A92-BCA7-48CA-8F11-2B151231262F}" dt="2021-06-17T20:33:50.086" v="370" actId="165"/>
          <ac:cxnSpMkLst>
            <pc:docMk/>
            <pc:sldMk cId="3607512753" sldId="625"/>
            <ac:cxnSpMk id="32" creationId="{9C81D184-C640-498C-BC04-06769E6200E5}"/>
          </ac:cxnSpMkLst>
        </pc:cxnChg>
        <pc:cxnChg chg="mod">
          <ac:chgData name="MANUEL ALBERTO GUEVARA  NAJARRO" userId="dc0839a7-ef25-445d-88fe-29223dfab4a5" providerId="ADAL" clId="{98FB8A92-BCA7-48CA-8F11-2B151231262F}" dt="2021-06-17T20:33:50.086" v="370" actId="165"/>
          <ac:cxnSpMkLst>
            <pc:docMk/>
            <pc:sldMk cId="3607512753" sldId="625"/>
            <ac:cxnSpMk id="33" creationId="{C7A5EE7B-0854-4A74-A5D8-672D5167DD94}"/>
          </ac:cxnSpMkLst>
        </pc:cxnChg>
        <pc:cxnChg chg="mod">
          <ac:chgData name="MANUEL ALBERTO GUEVARA  NAJARRO" userId="dc0839a7-ef25-445d-88fe-29223dfab4a5" providerId="ADAL" clId="{98FB8A92-BCA7-48CA-8F11-2B151231262F}" dt="2021-06-17T20:33:50.086" v="370" actId="165"/>
          <ac:cxnSpMkLst>
            <pc:docMk/>
            <pc:sldMk cId="3607512753" sldId="625"/>
            <ac:cxnSpMk id="34" creationId="{817FE092-3A0A-472E-8B61-B59282808897}"/>
          </ac:cxnSpMkLst>
        </pc:cxnChg>
        <pc:cxnChg chg="mod">
          <ac:chgData name="MANUEL ALBERTO GUEVARA  NAJARRO" userId="dc0839a7-ef25-445d-88fe-29223dfab4a5" providerId="ADAL" clId="{98FB8A92-BCA7-48CA-8F11-2B151231262F}" dt="2021-06-17T20:33:50.086" v="370" actId="165"/>
          <ac:cxnSpMkLst>
            <pc:docMk/>
            <pc:sldMk cId="3607512753" sldId="625"/>
            <ac:cxnSpMk id="35" creationId="{EDAE3CE5-124D-4160-A505-7AA9C60C0C8F}"/>
          </ac:cxnSpMkLst>
        </pc:cxnChg>
        <pc:cxnChg chg="mod">
          <ac:chgData name="MANUEL ALBERTO GUEVARA  NAJARRO" userId="dc0839a7-ef25-445d-88fe-29223dfab4a5" providerId="ADAL" clId="{98FB8A92-BCA7-48CA-8F11-2B151231262F}" dt="2021-06-17T20:33:50.086" v="370" actId="165"/>
          <ac:cxnSpMkLst>
            <pc:docMk/>
            <pc:sldMk cId="3607512753" sldId="625"/>
            <ac:cxnSpMk id="36" creationId="{1E357A5B-334F-4326-BED1-46358F082694}"/>
          </ac:cxnSpMkLst>
        </pc:cxnChg>
        <pc:cxnChg chg="mod">
          <ac:chgData name="MANUEL ALBERTO GUEVARA  NAJARRO" userId="dc0839a7-ef25-445d-88fe-29223dfab4a5" providerId="ADAL" clId="{98FB8A92-BCA7-48CA-8F11-2B151231262F}" dt="2021-06-17T20:33:50.086" v="370" actId="165"/>
          <ac:cxnSpMkLst>
            <pc:docMk/>
            <pc:sldMk cId="3607512753" sldId="625"/>
            <ac:cxnSpMk id="37" creationId="{E3D34385-2BE3-4A3B-87CD-7B0CDF8A39AA}"/>
          </ac:cxnSpMkLst>
        </pc:cxnChg>
        <pc:cxnChg chg="mod">
          <ac:chgData name="MANUEL ALBERTO GUEVARA  NAJARRO" userId="dc0839a7-ef25-445d-88fe-29223dfab4a5" providerId="ADAL" clId="{98FB8A92-BCA7-48CA-8F11-2B151231262F}" dt="2021-06-17T20:33:50.086" v="370" actId="165"/>
          <ac:cxnSpMkLst>
            <pc:docMk/>
            <pc:sldMk cId="3607512753" sldId="625"/>
            <ac:cxnSpMk id="38" creationId="{2C8A69AA-E82C-4EBD-9B99-3D670B85943C}"/>
          </ac:cxnSpMkLst>
        </pc:cxnChg>
        <pc:cxnChg chg="mod">
          <ac:chgData name="MANUEL ALBERTO GUEVARA  NAJARRO" userId="dc0839a7-ef25-445d-88fe-29223dfab4a5" providerId="ADAL" clId="{98FB8A92-BCA7-48CA-8F11-2B151231262F}" dt="2021-06-17T20:33:50.086" v="370" actId="165"/>
          <ac:cxnSpMkLst>
            <pc:docMk/>
            <pc:sldMk cId="3607512753" sldId="625"/>
            <ac:cxnSpMk id="39" creationId="{96257121-2C73-4D82-9960-B70C9DAACC80}"/>
          </ac:cxnSpMkLst>
        </pc:cxnChg>
        <pc:cxnChg chg="mod">
          <ac:chgData name="MANUEL ALBERTO GUEVARA  NAJARRO" userId="dc0839a7-ef25-445d-88fe-29223dfab4a5" providerId="ADAL" clId="{98FB8A92-BCA7-48CA-8F11-2B151231262F}" dt="2021-06-17T20:33:50.086" v="370" actId="165"/>
          <ac:cxnSpMkLst>
            <pc:docMk/>
            <pc:sldMk cId="3607512753" sldId="625"/>
            <ac:cxnSpMk id="40" creationId="{969E78CE-7750-4A48-A33E-3E13A4AAB605}"/>
          </ac:cxnSpMkLst>
        </pc:cxnChg>
        <pc:cxnChg chg="mod">
          <ac:chgData name="MANUEL ALBERTO GUEVARA  NAJARRO" userId="dc0839a7-ef25-445d-88fe-29223dfab4a5" providerId="ADAL" clId="{98FB8A92-BCA7-48CA-8F11-2B151231262F}" dt="2021-06-17T20:33:50.086" v="370" actId="165"/>
          <ac:cxnSpMkLst>
            <pc:docMk/>
            <pc:sldMk cId="3607512753" sldId="625"/>
            <ac:cxnSpMk id="41" creationId="{6EFD0E4D-FC5E-40F4-AF2D-57A7F09F012E}"/>
          </ac:cxnSpMkLst>
        </pc:cxnChg>
        <pc:cxnChg chg="mod">
          <ac:chgData name="MANUEL ALBERTO GUEVARA  NAJARRO" userId="dc0839a7-ef25-445d-88fe-29223dfab4a5" providerId="ADAL" clId="{98FB8A92-BCA7-48CA-8F11-2B151231262F}" dt="2021-06-17T20:33:50.086" v="370" actId="165"/>
          <ac:cxnSpMkLst>
            <pc:docMk/>
            <pc:sldMk cId="3607512753" sldId="625"/>
            <ac:cxnSpMk id="42" creationId="{13FF14DD-D98E-49B3-A9BA-8A48E3AC0CED}"/>
          </ac:cxnSpMkLst>
        </pc:cxnChg>
        <pc:cxnChg chg="mod">
          <ac:chgData name="MANUEL ALBERTO GUEVARA  NAJARRO" userId="dc0839a7-ef25-445d-88fe-29223dfab4a5" providerId="ADAL" clId="{98FB8A92-BCA7-48CA-8F11-2B151231262F}" dt="2021-06-17T20:33:50.086" v="370" actId="165"/>
          <ac:cxnSpMkLst>
            <pc:docMk/>
            <pc:sldMk cId="3607512753" sldId="625"/>
            <ac:cxnSpMk id="43" creationId="{E769F480-F72A-4BBD-986D-168843B3E43B}"/>
          </ac:cxnSpMkLst>
        </pc:cxnChg>
      </pc:sldChg>
      <pc:sldChg chg="addSp delSp modSp add mod">
        <pc:chgData name="MANUEL ALBERTO GUEVARA  NAJARRO" userId="dc0839a7-ef25-445d-88fe-29223dfab4a5" providerId="ADAL" clId="{98FB8A92-BCA7-48CA-8F11-2B151231262F}" dt="2021-06-17T21:55:35.380" v="1346" actId="478"/>
        <pc:sldMkLst>
          <pc:docMk/>
          <pc:sldMk cId="2874552648" sldId="626"/>
        </pc:sldMkLst>
        <pc:spChg chg="mod">
          <ac:chgData name="MANUEL ALBERTO GUEVARA  NAJARRO" userId="dc0839a7-ef25-445d-88fe-29223dfab4a5" providerId="ADAL" clId="{98FB8A92-BCA7-48CA-8F11-2B151231262F}" dt="2021-06-17T20:14:32.648" v="221" actId="14100"/>
          <ac:spMkLst>
            <pc:docMk/>
            <pc:sldMk cId="2874552648" sldId="626"/>
            <ac:spMk id="2" creationId="{CDAE26F3-17B7-3A45-84B2-3574E3E55628}"/>
          </ac:spMkLst>
        </pc:spChg>
        <pc:spChg chg="mod">
          <ac:chgData name="MANUEL ALBERTO GUEVARA  NAJARRO" userId="dc0839a7-ef25-445d-88fe-29223dfab4a5" providerId="ADAL" clId="{98FB8A92-BCA7-48CA-8F11-2B151231262F}" dt="2021-06-17T20:03:27.161" v="198" actId="20577"/>
          <ac:spMkLst>
            <pc:docMk/>
            <pc:sldMk cId="2874552648" sldId="626"/>
            <ac:spMk id="3" creationId="{4AB43E85-BCAE-3E49-9568-7449B516A171}"/>
          </ac:spMkLst>
        </pc:spChg>
        <pc:spChg chg="add mod">
          <ac:chgData name="MANUEL ALBERTO GUEVARA  NAJARRO" userId="dc0839a7-ef25-445d-88fe-29223dfab4a5" providerId="ADAL" clId="{98FB8A92-BCA7-48CA-8F11-2B151231262F}" dt="2021-06-17T20:15:53.007" v="317" actId="1036"/>
          <ac:spMkLst>
            <pc:docMk/>
            <pc:sldMk cId="2874552648" sldId="626"/>
            <ac:spMk id="5" creationId="{07CF08E0-057C-4680-A906-0754EA432F0A}"/>
          </ac:spMkLst>
        </pc:spChg>
        <pc:spChg chg="del mod">
          <ac:chgData name="MANUEL ALBERTO GUEVARA  NAJARRO" userId="dc0839a7-ef25-445d-88fe-29223dfab4a5" providerId="ADAL" clId="{98FB8A92-BCA7-48CA-8F11-2B151231262F}" dt="2021-06-17T21:55:35.380" v="1346" actId="478"/>
          <ac:spMkLst>
            <pc:docMk/>
            <pc:sldMk cId="2874552648" sldId="626"/>
            <ac:spMk id="9" creationId="{87CAB20C-288E-47F4-997B-9380D09062E8}"/>
          </ac:spMkLst>
        </pc:spChg>
        <pc:spChg chg="add del">
          <ac:chgData name="MANUEL ALBERTO GUEVARA  NAJARRO" userId="dc0839a7-ef25-445d-88fe-29223dfab4a5" providerId="ADAL" clId="{98FB8A92-BCA7-48CA-8F11-2B151231262F}" dt="2021-06-17T20:18:28.155" v="331" actId="22"/>
          <ac:spMkLst>
            <pc:docMk/>
            <pc:sldMk cId="2874552648" sldId="626"/>
            <ac:spMk id="10" creationId="{F9BD54CD-DBD5-4634-A2D9-F81F8C1B67D5}"/>
          </ac:spMkLst>
        </pc:spChg>
        <pc:picChg chg="mod modCrop">
          <ac:chgData name="MANUEL ALBERTO GUEVARA  NAJARRO" userId="dc0839a7-ef25-445d-88fe-29223dfab4a5" providerId="ADAL" clId="{98FB8A92-BCA7-48CA-8F11-2B151231262F}" dt="2021-06-17T20:16:01.481" v="323" actId="1035"/>
          <ac:picMkLst>
            <pc:docMk/>
            <pc:sldMk cId="2874552648" sldId="626"/>
            <ac:picMk id="7" creationId="{90C7522F-18D3-4290-94BE-4B7D2B364283}"/>
          </ac:picMkLst>
        </pc:picChg>
      </pc:sldChg>
      <pc:sldChg chg="add del">
        <pc:chgData name="MANUEL ALBERTO GUEVARA  NAJARRO" userId="dc0839a7-ef25-445d-88fe-29223dfab4a5" providerId="ADAL" clId="{98FB8A92-BCA7-48CA-8F11-2B151231262F}" dt="2021-06-17T21:32:53.870" v="792" actId="47"/>
        <pc:sldMkLst>
          <pc:docMk/>
          <pc:sldMk cId="1149133547" sldId="627"/>
        </pc:sldMkLst>
      </pc:sldChg>
      <pc:sldChg chg="addSp delSp modSp add del mod">
        <pc:chgData name="MANUEL ALBERTO GUEVARA  NAJARRO" userId="dc0839a7-ef25-445d-88fe-29223dfab4a5" providerId="ADAL" clId="{98FB8A92-BCA7-48CA-8F11-2B151231262F}" dt="2021-06-17T21:21:05.539" v="714" actId="47"/>
        <pc:sldMkLst>
          <pc:docMk/>
          <pc:sldMk cId="919649173" sldId="628"/>
        </pc:sldMkLst>
        <pc:spChg chg="del">
          <ac:chgData name="MANUEL ALBERTO GUEVARA  NAJARRO" userId="dc0839a7-ef25-445d-88fe-29223dfab4a5" providerId="ADAL" clId="{98FB8A92-BCA7-48CA-8F11-2B151231262F}" dt="2021-06-17T20:38:24.234" v="385" actId="478"/>
          <ac:spMkLst>
            <pc:docMk/>
            <pc:sldMk cId="919649173" sldId="628"/>
            <ac:spMk id="10" creationId="{A17995BC-2255-418D-A576-3046B7EE29B8}"/>
          </ac:spMkLst>
        </pc:spChg>
        <pc:spChg chg="del">
          <ac:chgData name="MANUEL ALBERTO GUEVARA  NAJARRO" userId="dc0839a7-ef25-445d-88fe-29223dfab4a5" providerId="ADAL" clId="{98FB8A92-BCA7-48CA-8F11-2B151231262F}" dt="2021-06-17T20:38:24.234" v="385" actId="478"/>
          <ac:spMkLst>
            <pc:docMk/>
            <pc:sldMk cId="919649173" sldId="628"/>
            <ac:spMk id="44" creationId="{D7C7A21B-B047-4F4A-A45C-520670EB04F7}"/>
          </ac:spMkLst>
        </pc:spChg>
        <pc:spChg chg="del">
          <ac:chgData name="MANUEL ALBERTO GUEVARA  NAJARRO" userId="dc0839a7-ef25-445d-88fe-29223dfab4a5" providerId="ADAL" clId="{98FB8A92-BCA7-48CA-8F11-2B151231262F}" dt="2021-06-17T20:38:24.234" v="385" actId="478"/>
          <ac:spMkLst>
            <pc:docMk/>
            <pc:sldMk cId="919649173" sldId="628"/>
            <ac:spMk id="45" creationId="{2CA0B8F8-4381-42AB-BA12-9204EB8C31DF}"/>
          </ac:spMkLst>
        </pc:spChg>
        <pc:spChg chg="del">
          <ac:chgData name="MANUEL ALBERTO GUEVARA  NAJARRO" userId="dc0839a7-ef25-445d-88fe-29223dfab4a5" providerId="ADAL" clId="{98FB8A92-BCA7-48CA-8F11-2B151231262F}" dt="2021-06-17T20:38:24.234" v="385" actId="478"/>
          <ac:spMkLst>
            <pc:docMk/>
            <pc:sldMk cId="919649173" sldId="628"/>
            <ac:spMk id="46" creationId="{C174F4DC-27EB-44E7-A8F4-4B7D4CE97113}"/>
          </ac:spMkLst>
        </pc:spChg>
        <pc:spChg chg="del">
          <ac:chgData name="MANUEL ALBERTO GUEVARA  NAJARRO" userId="dc0839a7-ef25-445d-88fe-29223dfab4a5" providerId="ADAL" clId="{98FB8A92-BCA7-48CA-8F11-2B151231262F}" dt="2021-06-17T20:38:24.234" v="385" actId="478"/>
          <ac:spMkLst>
            <pc:docMk/>
            <pc:sldMk cId="919649173" sldId="628"/>
            <ac:spMk id="47" creationId="{03264B68-6E60-457D-ABFD-3CABEB978B17}"/>
          </ac:spMkLst>
        </pc:spChg>
        <pc:spChg chg="del">
          <ac:chgData name="MANUEL ALBERTO GUEVARA  NAJARRO" userId="dc0839a7-ef25-445d-88fe-29223dfab4a5" providerId="ADAL" clId="{98FB8A92-BCA7-48CA-8F11-2B151231262F}" dt="2021-06-17T20:38:24.234" v="385" actId="478"/>
          <ac:spMkLst>
            <pc:docMk/>
            <pc:sldMk cId="919649173" sldId="628"/>
            <ac:spMk id="48" creationId="{EABDB000-D8B6-4A58-82EC-826897E93145}"/>
          </ac:spMkLst>
        </pc:spChg>
        <pc:spChg chg="del">
          <ac:chgData name="MANUEL ALBERTO GUEVARA  NAJARRO" userId="dc0839a7-ef25-445d-88fe-29223dfab4a5" providerId="ADAL" clId="{98FB8A92-BCA7-48CA-8F11-2B151231262F}" dt="2021-06-17T20:38:24.234" v="385" actId="478"/>
          <ac:spMkLst>
            <pc:docMk/>
            <pc:sldMk cId="919649173" sldId="628"/>
            <ac:spMk id="49" creationId="{60EFF3BC-FA50-4703-B8B0-A6344D2D8B0D}"/>
          </ac:spMkLst>
        </pc:spChg>
        <pc:spChg chg="del">
          <ac:chgData name="MANUEL ALBERTO GUEVARA  NAJARRO" userId="dc0839a7-ef25-445d-88fe-29223dfab4a5" providerId="ADAL" clId="{98FB8A92-BCA7-48CA-8F11-2B151231262F}" dt="2021-06-17T20:38:24.234" v="385" actId="478"/>
          <ac:spMkLst>
            <pc:docMk/>
            <pc:sldMk cId="919649173" sldId="628"/>
            <ac:spMk id="50" creationId="{133E363F-0772-446B-914E-A40203D3CEE3}"/>
          </ac:spMkLst>
        </pc:spChg>
        <pc:spChg chg="del">
          <ac:chgData name="MANUEL ALBERTO GUEVARA  NAJARRO" userId="dc0839a7-ef25-445d-88fe-29223dfab4a5" providerId="ADAL" clId="{98FB8A92-BCA7-48CA-8F11-2B151231262F}" dt="2021-06-17T20:38:24.234" v="385" actId="478"/>
          <ac:spMkLst>
            <pc:docMk/>
            <pc:sldMk cId="919649173" sldId="628"/>
            <ac:spMk id="51" creationId="{1811F2DF-85C5-45B4-B7C5-E61D663F4F91}"/>
          </ac:spMkLst>
        </pc:spChg>
        <pc:spChg chg="add del mod">
          <ac:chgData name="MANUEL ALBERTO GUEVARA  NAJARRO" userId="dc0839a7-ef25-445d-88fe-29223dfab4a5" providerId="ADAL" clId="{98FB8A92-BCA7-48CA-8F11-2B151231262F}" dt="2021-06-17T20:42:17.417" v="389"/>
          <ac:spMkLst>
            <pc:docMk/>
            <pc:sldMk cId="919649173" sldId="628"/>
            <ac:spMk id="52" creationId="{875CE6A0-2306-4DB4-9C92-57BC6E98D3DC}"/>
          </ac:spMkLst>
        </pc:spChg>
        <pc:spChg chg="add del mod">
          <ac:chgData name="MANUEL ALBERTO GUEVARA  NAJARRO" userId="dc0839a7-ef25-445d-88fe-29223dfab4a5" providerId="ADAL" clId="{98FB8A92-BCA7-48CA-8F11-2B151231262F}" dt="2021-06-17T20:42:17.417" v="389"/>
          <ac:spMkLst>
            <pc:docMk/>
            <pc:sldMk cId="919649173" sldId="628"/>
            <ac:spMk id="53" creationId="{E88B9CB1-1CD1-4407-9734-A3AC4BFACB90}"/>
          </ac:spMkLst>
        </pc:spChg>
        <pc:spChg chg="add del mod">
          <ac:chgData name="MANUEL ALBERTO GUEVARA  NAJARRO" userId="dc0839a7-ef25-445d-88fe-29223dfab4a5" providerId="ADAL" clId="{98FB8A92-BCA7-48CA-8F11-2B151231262F}" dt="2021-06-17T20:42:17.417" v="389"/>
          <ac:spMkLst>
            <pc:docMk/>
            <pc:sldMk cId="919649173" sldId="628"/>
            <ac:spMk id="54" creationId="{773013DE-E03C-48AD-A858-060600C47FD6}"/>
          </ac:spMkLst>
        </pc:spChg>
        <pc:spChg chg="add del mod">
          <ac:chgData name="MANUEL ALBERTO GUEVARA  NAJARRO" userId="dc0839a7-ef25-445d-88fe-29223dfab4a5" providerId="ADAL" clId="{98FB8A92-BCA7-48CA-8F11-2B151231262F}" dt="2021-06-17T20:42:17.417" v="389"/>
          <ac:spMkLst>
            <pc:docMk/>
            <pc:sldMk cId="919649173" sldId="628"/>
            <ac:spMk id="55" creationId="{732ABBB0-7D22-45D8-A578-F5F55E83C0A8}"/>
          </ac:spMkLst>
        </pc:spChg>
        <pc:spChg chg="add del mod">
          <ac:chgData name="MANUEL ALBERTO GUEVARA  NAJARRO" userId="dc0839a7-ef25-445d-88fe-29223dfab4a5" providerId="ADAL" clId="{98FB8A92-BCA7-48CA-8F11-2B151231262F}" dt="2021-06-17T20:42:17.417" v="389"/>
          <ac:spMkLst>
            <pc:docMk/>
            <pc:sldMk cId="919649173" sldId="628"/>
            <ac:spMk id="56" creationId="{A140825E-1FA4-4EA2-8F82-1DF6F0CC2C23}"/>
          </ac:spMkLst>
        </pc:spChg>
        <pc:spChg chg="add del mod">
          <ac:chgData name="MANUEL ALBERTO GUEVARA  NAJARRO" userId="dc0839a7-ef25-445d-88fe-29223dfab4a5" providerId="ADAL" clId="{98FB8A92-BCA7-48CA-8F11-2B151231262F}" dt="2021-06-17T20:42:17.417" v="389"/>
          <ac:spMkLst>
            <pc:docMk/>
            <pc:sldMk cId="919649173" sldId="628"/>
            <ac:spMk id="57" creationId="{31032977-C6C0-4570-9193-7F880AC62BF2}"/>
          </ac:spMkLst>
        </pc:spChg>
        <pc:spChg chg="mod">
          <ac:chgData name="MANUEL ALBERTO GUEVARA  NAJARRO" userId="dc0839a7-ef25-445d-88fe-29223dfab4a5" providerId="ADAL" clId="{98FB8A92-BCA7-48CA-8F11-2B151231262F}" dt="2021-06-17T20:42:15.376" v="388"/>
          <ac:spMkLst>
            <pc:docMk/>
            <pc:sldMk cId="919649173" sldId="628"/>
            <ac:spMk id="59" creationId="{279F5E95-2278-454F-8644-DCEEC970E3BC}"/>
          </ac:spMkLst>
        </pc:spChg>
        <pc:spChg chg="mod">
          <ac:chgData name="MANUEL ALBERTO GUEVARA  NAJARRO" userId="dc0839a7-ef25-445d-88fe-29223dfab4a5" providerId="ADAL" clId="{98FB8A92-BCA7-48CA-8F11-2B151231262F}" dt="2021-06-17T20:42:15.376" v="388"/>
          <ac:spMkLst>
            <pc:docMk/>
            <pc:sldMk cId="919649173" sldId="628"/>
            <ac:spMk id="60" creationId="{AEDFC964-23E2-480D-B171-377E1814E058}"/>
          </ac:spMkLst>
        </pc:spChg>
        <pc:spChg chg="mod">
          <ac:chgData name="MANUEL ALBERTO GUEVARA  NAJARRO" userId="dc0839a7-ef25-445d-88fe-29223dfab4a5" providerId="ADAL" clId="{98FB8A92-BCA7-48CA-8F11-2B151231262F}" dt="2021-06-17T20:42:15.376" v="388"/>
          <ac:spMkLst>
            <pc:docMk/>
            <pc:sldMk cId="919649173" sldId="628"/>
            <ac:spMk id="62" creationId="{5795A7A2-79C3-4255-B68C-1C6CE1981482}"/>
          </ac:spMkLst>
        </pc:spChg>
        <pc:spChg chg="mod">
          <ac:chgData name="MANUEL ALBERTO GUEVARA  NAJARRO" userId="dc0839a7-ef25-445d-88fe-29223dfab4a5" providerId="ADAL" clId="{98FB8A92-BCA7-48CA-8F11-2B151231262F}" dt="2021-06-17T20:42:15.376" v="388"/>
          <ac:spMkLst>
            <pc:docMk/>
            <pc:sldMk cId="919649173" sldId="628"/>
            <ac:spMk id="63" creationId="{95BA3D35-C84B-4B7D-8B05-9225D1107965}"/>
          </ac:spMkLst>
        </pc:spChg>
        <pc:spChg chg="mod">
          <ac:chgData name="MANUEL ALBERTO GUEVARA  NAJARRO" userId="dc0839a7-ef25-445d-88fe-29223dfab4a5" providerId="ADAL" clId="{98FB8A92-BCA7-48CA-8F11-2B151231262F}" dt="2021-06-17T20:42:15.376" v="388"/>
          <ac:spMkLst>
            <pc:docMk/>
            <pc:sldMk cId="919649173" sldId="628"/>
            <ac:spMk id="65" creationId="{6C95314F-5A26-41BC-950F-AC6E3B1551A8}"/>
          </ac:spMkLst>
        </pc:spChg>
        <pc:spChg chg="mod">
          <ac:chgData name="MANUEL ALBERTO GUEVARA  NAJARRO" userId="dc0839a7-ef25-445d-88fe-29223dfab4a5" providerId="ADAL" clId="{98FB8A92-BCA7-48CA-8F11-2B151231262F}" dt="2021-06-17T20:42:15.376" v="388"/>
          <ac:spMkLst>
            <pc:docMk/>
            <pc:sldMk cId="919649173" sldId="628"/>
            <ac:spMk id="66" creationId="{04012DC3-DF43-4775-81E5-493A945450DD}"/>
          </ac:spMkLst>
        </pc:spChg>
        <pc:spChg chg="mod">
          <ac:chgData name="MANUEL ALBERTO GUEVARA  NAJARRO" userId="dc0839a7-ef25-445d-88fe-29223dfab4a5" providerId="ADAL" clId="{98FB8A92-BCA7-48CA-8F11-2B151231262F}" dt="2021-06-17T20:42:15.376" v="388"/>
          <ac:spMkLst>
            <pc:docMk/>
            <pc:sldMk cId="919649173" sldId="628"/>
            <ac:spMk id="68" creationId="{1577FA11-FDCC-441D-9D21-CBE69DFBBA52}"/>
          </ac:spMkLst>
        </pc:spChg>
        <pc:spChg chg="mod">
          <ac:chgData name="MANUEL ALBERTO GUEVARA  NAJARRO" userId="dc0839a7-ef25-445d-88fe-29223dfab4a5" providerId="ADAL" clId="{98FB8A92-BCA7-48CA-8F11-2B151231262F}" dt="2021-06-17T20:42:15.376" v="388"/>
          <ac:spMkLst>
            <pc:docMk/>
            <pc:sldMk cId="919649173" sldId="628"/>
            <ac:spMk id="69" creationId="{6A686D76-90D0-4273-8E8F-68BB9CCEBB23}"/>
          </ac:spMkLst>
        </pc:spChg>
        <pc:spChg chg="mod">
          <ac:chgData name="MANUEL ALBERTO GUEVARA  NAJARRO" userId="dc0839a7-ef25-445d-88fe-29223dfab4a5" providerId="ADAL" clId="{98FB8A92-BCA7-48CA-8F11-2B151231262F}" dt="2021-06-17T20:42:15.376" v="388"/>
          <ac:spMkLst>
            <pc:docMk/>
            <pc:sldMk cId="919649173" sldId="628"/>
            <ac:spMk id="71" creationId="{E75EF82E-AA43-4C56-BD94-658CF1A86A40}"/>
          </ac:spMkLst>
        </pc:spChg>
        <pc:spChg chg="mod">
          <ac:chgData name="MANUEL ALBERTO GUEVARA  NAJARRO" userId="dc0839a7-ef25-445d-88fe-29223dfab4a5" providerId="ADAL" clId="{98FB8A92-BCA7-48CA-8F11-2B151231262F}" dt="2021-06-17T20:42:15.376" v="388"/>
          <ac:spMkLst>
            <pc:docMk/>
            <pc:sldMk cId="919649173" sldId="628"/>
            <ac:spMk id="72" creationId="{5B7DE895-04C7-4149-B079-86F184E298AB}"/>
          </ac:spMkLst>
        </pc:spChg>
        <pc:spChg chg="mod">
          <ac:chgData name="MANUEL ALBERTO GUEVARA  NAJARRO" userId="dc0839a7-ef25-445d-88fe-29223dfab4a5" providerId="ADAL" clId="{98FB8A92-BCA7-48CA-8F11-2B151231262F}" dt="2021-06-17T20:42:15.376" v="388"/>
          <ac:spMkLst>
            <pc:docMk/>
            <pc:sldMk cId="919649173" sldId="628"/>
            <ac:spMk id="74" creationId="{21E442F3-258D-4E74-9246-D009517A7352}"/>
          </ac:spMkLst>
        </pc:spChg>
        <pc:spChg chg="mod">
          <ac:chgData name="MANUEL ALBERTO GUEVARA  NAJARRO" userId="dc0839a7-ef25-445d-88fe-29223dfab4a5" providerId="ADAL" clId="{98FB8A92-BCA7-48CA-8F11-2B151231262F}" dt="2021-06-17T20:42:15.376" v="388"/>
          <ac:spMkLst>
            <pc:docMk/>
            <pc:sldMk cId="919649173" sldId="628"/>
            <ac:spMk id="75" creationId="{C4A6474B-099A-4AAD-8004-99B6BD27172B}"/>
          </ac:spMkLst>
        </pc:spChg>
        <pc:spChg chg="add del mod">
          <ac:chgData name="MANUEL ALBERTO GUEVARA  NAJARRO" userId="dc0839a7-ef25-445d-88fe-29223dfab4a5" providerId="ADAL" clId="{98FB8A92-BCA7-48CA-8F11-2B151231262F}" dt="2021-06-17T20:42:29.116" v="393"/>
          <ac:spMkLst>
            <pc:docMk/>
            <pc:sldMk cId="919649173" sldId="628"/>
            <ac:spMk id="76" creationId="{3AFCA0EE-E101-4230-9075-AE68500FBEBB}"/>
          </ac:spMkLst>
        </pc:spChg>
        <pc:spChg chg="add del mod">
          <ac:chgData name="MANUEL ALBERTO GUEVARA  NAJARRO" userId="dc0839a7-ef25-445d-88fe-29223dfab4a5" providerId="ADAL" clId="{98FB8A92-BCA7-48CA-8F11-2B151231262F}" dt="2021-06-17T20:42:29.116" v="393"/>
          <ac:spMkLst>
            <pc:docMk/>
            <pc:sldMk cId="919649173" sldId="628"/>
            <ac:spMk id="77" creationId="{F8C53359-0AF9-447E-A02F-BF45379CF0BE}"/>
          </ac:spMkLst>
        </pc:spChg>
        <pc:spChg chg="add del mod">
          <ac:chgData name="MANUEL ALBERTO GUEVARA  NAJARRO" userId="dc0839a7-ef25-445d-88fe-29223dfab4a5" providerId="ADAL" clId="{98FB8A92-BCA7-48CA-8F11-2B151231262F}" dt="2021-06-17T20:42:29.116" v="393"/>
          <ac:spMkLst>
            <pc:docMk/>
            <pc:sldMk cId="919649173" sldId="628"/>
            <ac:spMk id="78" creationId="{472C54B3-D510-4E1B-AB29-E1D112E08DB9}"/>
          </ac:spMkLst>
        </pc:spChg>
        <pc:spChg chg="add del mod">
          <ac:chgData name="MANUEL ALBERTO GUEVARA  NAJARRO" userId="dc0839a7-ef25-445d-88fe-29223dfab4a5" providerId="ADAL" clId="{98FB8A92-BCA7-48CA-8F11-2B151231262F}" dt="2021-06-17T20:42:29.116" v="393"/>
          <ac:spMkLst>
            <pc:docMk/>
            <pc:sldMk cId="919649173" sldId="628"/>
            <ac:spMk id="79" creationId="{2E062D18-3682-4F25-AD35-57F25EC0D4E7}"/>
          </ac:spMkLst>
        </pc:spChg>
        <pc:spChg chg="add del mod">
          <ac:chgData name="MANUEL ALBERTO GUEVARA  NAJARRO" userId="dc0839a7-ef25-445d-88fe-29223dfab4a5" providerId="ADAL" clId="{98FB8A92-BCA7-48CA-8F11-2B151231262F}" dt="2021-06-17T20:42:29.116" v="393"/>
          <ac:spMkLst>
            <pc:docMk/>
            <pc:sldMk cId="919649173" sldId="628"/>
            <ac:spMk id="80" creationId="{A3DBC556-0E0D-4721-AD86-A2DF67381774}"/>
          </ac:spMkLst>
        </pc:spChg>
        <pc:spChg chg="add del mod">
          <ac:chgData name="MANUEL ALBERTO GUEVARA  NAJARRO" userId="dc0839a7-ef25-445d-88fe-29223dfab4a5" providerId="ADAL" clId="{98FB8A92-BCA7-48CA-8F11-2B151231262F}" dt="2021-06-17T20:42:29.116" v="393"/>
          <ac:spMkLst>
            <pc:docMk/>
            <pc:sldMk cId="919649173" sldId="628"/>
            <ac:spMk id="81" creationId="{C61949CC-880F-42B1-966A-5950E100C0C5}"/>
          </ac:spMkLst>
        </pc:spChg>
        <pc:spChg chg="mod">
          <ac:chgData name="MANUEL ALBERTO GUEVARA  NAJARRO" userId="dc0839a7-ef25-445d-88fe-29223dfab4a5" providerId="ADAL" clId="{98FB8A92-BCA7-48CA-8F11-2B151231262F}" dt="2021-06-17T20:42:18.456" v="390"/>
          <ac:spMkLst>
            <pc:docMk/>
            <pc:sldMk cId="919649173" sldId="628"/>
            <ac:spMk id="83" creationId="{6892FFCA-AF3C-40D8-9C24-3733E1DDAB13}"/>
          </ac:spMkLst>
        </pc:spChg>
        <pc:spChg chg="mod">
          <ac:chgData name="MANUEL ALBERTO GUEVARA  NAJARRO" userId="dc0839a7-ef25-445d-88fe-29223dfab4a5" providerId="ADAL" clId="{98FB8A92-BCA7-48CA-8F11-2B151231262F}" dt="2021-06-17T20:42:18.456" v="390"/>
          <ac:spMkLst>
            <pc:docMk/>
            <pc:sldMk cId="919649173" sldId="628"/>
            <ac:spMk id="84" creationId="{FAEFB07C-AE40-40FF-B010-9204EB333FF4}"/>
          </ac:spMkLst>
        </pc:spChg>
        <pc:spChg chg="mod">
          <ac:chgData name="MANUEL ALBERTO GUEVARA  NAJARRO" userId="dc0839a7-ef25-445d-88fe-29223dfab4a5" providerId="ADAL" clId="{98FB8A92-BCA7-48CA-8F11-2B151231262F}" dt="2021-06-17T20:42:18.456" v="390"/>
          <ac:spMkLst>
            <pc:docMk/>
            <pc:sldMk cId="919649173" sldId="628"/>
            <ac:spMk id="86" creationId="{55F5B025-837F-4E20-AAAB-FB042FA18B14}"/>
          </ac:spMkLst>
        </pc:spChg>
        <pc:spChg chg="mod">
          <ac:chgData name="MANUEL ALBERTO GUEVARA  NAJARRO" userId="dc0839a7-ef25-445d-88fe-29223dfab4a5" providerId="ADAL" clId="{98FB8A92-BCA7-48CA-8F11-2B151231262F}" dt="2021-06-17T20:42:18.456" v="390"/>
          <ac:spMkLst>
            <pc:docMk/>
            <pc:sldMk cId="919649173" sldId="628"/>
            <ac:spMk id="87" creationId="{8FA4E657-25DC-4290-A8A7-88803D19B166}"/>
          </ac:spMkLst>
        </pc:spChg>
        <pc:spChg chg="mod">
          <ac:chgData name="MANUEL ALBERTO GUEVARA  NAJARRO" userId="dc0839a7-ef25-445d-88fe-29223dfab4a5" providerId="ADAL" clId="{98FB8A92-BCA7-48CA-8F11-2B151231262F}" dt="2021-06-17T20:42:18.456" v="390"/>
          <ac:spMkLst>
            <pc:docMk/>
            <pc:sldMk cId="919649173" sldId="628"/>
            <ac:spMk id="89" creationId="{EA2C6A65-E953-4256-A6B8-E2BCF291242E}"/>
          </ac:spMkLst>
        </pc:spChg>
        <pc:spChg chg="mod">
          <ac:chgData name="MANUEL ALBERTO GUEVARA  NAJARRO" userId="dc0839a7-ef25-445d-88fe-29223dfab4a5" providerId="ADAL" clId="{98FB8A92-BCA7-48CA-8F11-2B151231262F}" dt="2021-06-17T20:42:18.456" v="390"/>
          <ac:spMkLst>
            <pc:docMk/>
            <pc:sldMk cId="919649173" sldId="628"/>
            <ac:spMk id="90" creationId="{4713A628-E2E8-48F3-9E61-C57779E2FAA5}"/>
          </ac:spMkLst>
        </pc:spChg>
        <pc:spChg chg="mod">
          <ac:chgData name="MANUEL ALBERTO GUEVARA  NAJARRO" userId="dc0839a7-ef25-445d-88fe-29223dfab4a5" providerId="ADAL" clId="{98FB8A92-BCA7-48CA-8F11-2B151231262F}" dt="2021-06-17T20:42:18.456" v="390"/>
          <ac:spMkLst>
            <pc:docMk/>
            <pc:sldMk cId="919649173" sldId="628"/>
            <ac:spMk id="92" creationId="{F7BA2125-CEA5-4EA7-B520-A6F9D24B375B}"/>
          </ac:spMkLst>
        </pc:spChg>
        <pc:spChg chg="mod">
          <ac:chgData name="MANUEL ALBERTO GUEVARA  NAJARRO" userId="dc0839a7-ef25-445d-88fe-29223dfab4a5" providerId="ADAL" clId="{98FB8A92-BCA7-48CA-8F11-2B151231262F}" dt="2021-06-17T20:42:18.456" v="390"/>
          <ac:spMkLst>
            <pc:docMk/>
            <pc:sldMk cId="919649173" sldId="628"/>
            <ac:spMk id="93" creationId="{5540C74B-995F-4425-AD55-FDF96DC01883}"/>
          </ac:spMkLst>
        </pc:spChg>
        <pc:spChg chg="mod">
          <ac:chgData name="MANUEL ALBERTO GUEVARA  NAJARRO" userId="dc0839a7-ef25-445d-88fe-29223dfab4a5" providerId="ADAL" clId="{98FB8A92-BCA7-48CA-8F11-2B151231262F}" dt="2021-06-17T20:42:18.456" v="390"/>
          <ac:spMkLst>
            <pc:docMk/>
            <pc:sldMk cId="919649173" sldId="628"/>
            <ac:spMk id="95" creationId="{DB789874-FE27-49C8-BF70-28B77CBB35BC}"/>
          </ac:spMkLst>
        </pc:spChg>
        <pc:spChg chg="mod">
          <ac:chgData name="MANUEL ALBERTO GUEVARA  NAJARRO" userId="dc0839a7-ef25-445d-88fe-29223dfab4a5" providerId="ADAL" clId="{98FB8A92-BCA7-48CA-8F11-2B151231262F}" dt="2021-06-17T20:42:18.456" v="390"/>
          <ac:spMkLst>
            <pc:docMk/>
            <pc:sldMk cId="919649173" sldId="628"/>
            <ac:spMk id="96" creationId="{22444700-F736-4B8E-A91A-CFC704BF1C6D}"/>
          </ac:spMkLst>
        </pc:spChg>
        <pc:spChg chg="mod">
          <ac:chgData name="MANUEL ALBERTO GUEVARA  NAJARRO" userId="dc0839a7-ef25-445d-88fe-29223dfab4a5" providerId="ADAL" clId="{98FB8A92-BCA7-48CA-8F11-2B151231262F}" dt="2021-06-17T20:42:18.456" v="390"/>
          <ac:spMkLst>
            <pc:docMk/>
            <pc:sldMk cId="919649173" sldId="628"/>
            <ac:spMk id="98" creationId="{0638949D-1782-46AE-8F68-EDC12190E185}"/>
          </ac:spMkLst>
        </pc:spChg>
        <pc:spChg chg="mod">
          <ac:chgData name="MANUEL ALBERTO GUEVARA  NAJARRO" userId="dc0839a7-ef25-445d-88fe-29223dfab4a5" providerId="ADAL" clId="{98FB8A92-BCA7-48CA-8F11-2B151231262F}" dt="2021-06-17T20:42:18.456" v="390"/>
          <ac:spMkLst>
            <pc:docMk/>
            <pc:sldMk cId="919649173" sldId="628"/>
            <ac:spMk id="99" creationId="{1B37FDA5-DDBE-4FE6-A294-ABE75A33B59A}"/>
          </ac:spMkLst>
        </pc:spChg>
        <pc:spChg chg="add mod">
          <ac:chgData name="MANUEL ALBERTO GUEVARA  NAJARRO" userId="dc0839a7-ef25-445d-88fe-29223dfab4a5" providerId="ADAL" clId="{98FB8A92-BCA7-48CA-8F11-2B151231262F}" dt="2021-06-17T20:43:49.838" v="401" actId="207"/>
          <ac:spMkLst>
            <pc:docMk/>
            <pc:sldMk cId="919649173" sldId="628"/>
            <ac:spMk id="100" creationId="{EE23E786-288D-4063-B6DE-FCF8963901D3}"/>
          </ac:spMkLst>
        </pc:spChg>
        <pc:spChg chg="add mod">
          <ac:chgData name="MANUEL ALBERTO GUEVARA  NAJARRO" userId="dc0839a7-ef25-445d-88fe-29223dfab4a5" providerId="ADAL" clId="{98FB8A92-BCA7-48CA-8F11-2B151231262F}" dt="2021-06-17T20:43:53.422" v="402" actId="207"/>
          <ac:spMkLst>
            <pc:docMk/>
            <pc:sldMk cId="919649173" sldId="628"/>
            <ac:spMk id="101" creationId="{DF1BC56D-A00D-4502-A921-4E8292DB5EFD}"/>
          </ac:spMkLst>
        </pc:spChg>
        <pc:spChg chg="add mod">
          <ac:chgData name="MANUEL ALBERTO GUEVARA  NAJARRO" userId="dc0839a7-ef25-445d-88fe-29223dfab4a5" providerId="ADAL" clId="{98FB8A92-BCA7-48CA-8F11-2B151231262F}" dt="2021-06-17T20:43:56.655" v="403" actId="207"/>
          <ac:spMkLst>
            <pc:docMk/>
            <pc:sldMk cId="919649173" sldId="628"/>
            <ac:spMk id="102" creationId="{F11A435F-8820-4187-865B-1764DFC30EC6}"/>
          </ac:spMkLst>
        </pc:spChg>
        <pc:spChg chg="add mod">
          <ac:chgData name="MANUEL ALBERTO GUEVARA  NAJARRO" userId="dc0839a7-ef25-445d-88fe-29223dfab4a5" providerId="ADAL" clId="{98FB8A92-BCA7-48CA-8F11-2B151231262F}" dt="2021-06-17T20:43:59.708" v="404" actId="207"/>
          <ac:spMkLst>
            <pc:docMk/>
            <pc:sldMk cId="919649173" sldId="628"/>
            <ac:spMk id="103" creationId="{12B498B4-C029-4CD9-AE68-3ADB1F6DC8E3}"/>
          </ac:spMkLst>
        </pc:spChg>
        <pc:spChg chg="add mod">
          <ac:chgData name="MANUEL ALBERTO GUEVARA  NAJARRO" userId="dc0839a7-ef25-445d-88fe-29223dfab4a5" providerId="ADAL" clId="{98FB8A92-BCA7-48CA-8F11-2B151231262F}" dt="2021-06-17T20:44:04.872" v="405" actId="207"/>
          <ac:spMkLst>
            <pc:docMk/>
            <pc:sldMk cId="919649173" sldId="628"/>
            <ac:spMk id="104" creationId="{762A8EF4-5D61-427D-869A-D968D0D1147B}"/>
          </ac:spMkLst>
        </pc:spChg>
        <pc:spChg chg="add mod">
          <ac:chgData name="MANUEL ALBERTO GUEVARA  NAJARRO" userId="dc0839a7-ef25-445d-88fe-29223dfab4a5" providerId="ADAL" clId="{98FB8A92-BCA7-48CA-8F11-2B151231262F}" dt="2021-06-17T20:44:21.954" v="408" actId="207"/>
          <ac:spMkLst>
            <pc:docMk/>
            <pc:sldMk cId="919649173" sldId="628"/>
            <ac:spMk id="105" creationId="{0E896E69-CCA5-4FDD-99C7-5103ECA11A36}"/>
          </ac:spMkLst>
        </pc:spChg>
        <pc:spChg chg="mod topLvl">
          <ac:chgData name="MANUEL ALBERTO GUEVARA  NAJARRO" userId="dc0839a7-ef25-445d-88fe-29223dfab4a5" providerId="ADAL" clId="{98FB8A92-BCA7-48CA-8F11-2B151231262F}" dt="2021-06-17T20:44:35.961" v="410" actId="165"/>
          <ac:spMkLst>
            <pc:docMk/>
            <pc:sldMk cId="919649173" sldId="628"/>
            <ac:spMk id="107" creationId="{3888E005-69E3-4F7A-A6C4-5E11AC7F7C47}"/>
          </ac:spMkLst>
        </pc:spChg>
        <pc:spChg chg="del mod topLvl">
          <ac:chgData name="MANUEL ALBERTO GUEVARA  NAJARRO" userId="dc0839a7-ef25-445d-88fe-29223dfab4a5" providerId="ADAL" clId="{98FB8A92-BCA7-48CA-8F11-2B151231262F}" dt="2021-06-17T20:44:39.406" v="411" actId="478"/>
          <ac:spMkLst>
            <pc:docMk/>
            <pc:sldMk cId="919649173" sldId="628"/>
            <ac:spMk id="108" creationId="{4F35FAD9-5DC8-4D3C-AFC3-214754B01052}"/>
          </ac:spMkLst>
        </pc:spChg>
        <pc:spChg chg="mod topLvl">
          <ac:chgData name="MANUEL ALBERTO GUEVARA  NAJARRO" userId="dc0839a7-ef25-445d-88fe-29223dfab4a5" providerId="ADAL" clId="{98FB8A92-BCA7-48CA-8F11-2B151231262F}" dt="2021-06-17T20:44:35.961" v="410" actId="165"/>
          <ac:spMkLst>
            <pc:docMk/>
            <pc:sldMk cId="919649173" sldId="628"/>
            <ac:spMk id="110" creationId="{EBA60768-82F1-4166-AD30-212EACDE6B29}"/>
          </ac:spMkLst>
        </pc:spChg>
        <pc:spChg chg="del mod topLvl">
          <ac:chgData name="MANUEL ALBERTO GUEVARA  NAJARRO" userId="dc0839a7-ef25-445d-88fe-29223dfab4a5" providerId="ADAL" clId="{98FB8A92-BCA7-48CA-8F11-2B151231262F}" dt="2021-06-17T20:44:39.406" v="411" actId="478"/>
          <ac:spMkLst>
            <pc:docMk/>
            <pc:sldMk cId="919649173" sldId="628"/>
            <ac:spMk id="111" creationId="{7BE09CA9-5BF8-4B3B-B473-68C13050EB62}"/>
          </ac:spMkLst>
        </pc:spChg>
        <pc:spChg chg="mod topLvl">
          <ac:chgData name="MANUEL ALBERTO GUEVARA  NAJARRO" userId="dc0839a7-ef25-445d-88fe-29223dfab4a5" providerId="ADAL" clId="{98FB8A92-BCA7-48CA-8F11-2B151231262F}" dt="2021-06-17T20:44:35.961" v="410" actId="165"/>
          <ac:spMkLst>
            <pc:docMk/>
            <pc:sldMk cId="919649173" sldId="628"/>
            <ac:spMk id="113" creationId="{029ABA49-E388-4DA2-9AF3-7C5B38BD7B16}"/>
          </ac:spMkLst>
        </pc:spChg>
        <pc:spChg chg="del mod topLvl">
          <ac:chgData name="MANUEL ALBERTO GUEVARA  NAJARRO" userId="dc0839a7-ef25-445d-88fe-29223dfab4a5" providerId="ADAL" clId="{98FB8A92-BCA7-48CA-8F11-2B151231262F}" dt="2021-06-17T20:44:39.406" v="411" actId="478"/>
          <ac:spMkLst>
            <pc:docMk/>
            <pc:sldMk cId="919649173" sldId="628"/>
            <ac:spMk id="114" creationId="{B6E8F782-1D0C-4D73-92AE-1C0A9E18FCA1}"/>
          </ac:spMkLst>
        </pc:spChg>
        <pc:spChg chg="mod topLvl">
          <ac:chgData name="MANUEL ALBERTO GUEVARA  NAJARRO" userId="dc0839a7-ef25-445d-88fe-29223dfab4a5" providerId="ADAL" clId="{98FB8A92-BCA7-48CA-8F11-2B151231262F}" dt="2021-06-17T20:44:35.961" v="410" actId="165"/>
          <ac:spMkLst>
            <pc:docMk/>
            <pc:sldMk cId="919649173" sldId="628"/>
            <ac:spMk id="116" creationId="{0C9B5BBB-3E9D-41B8-9904-1AC859041451}"/>
          </ac:spMkLst>
        </pc:spChg>
        <pc:spChg chg="del mod topLvl">
          <ac:chgData name="MANUEL ALBERTO GUEVARA  NAJARRO" userId="dc0839a7-ef25-445d-88fe-29223dfab4a5" providerId="ADAL" clId="{98FB8A92-BCA7-48CA-8F11-2B151231262F}" dt="2021-06-17T20:44:39.406" v="411" actId="478"/>
          <ac:spMkLst>
            <pc:docMk/>
            <pc:sldMk cId="919649173" sldId="628"/>
            <ac:spMk id="117" creationId="{3A0646E1-D799-40A5-B266-C4E276429C28}"/>
          </ac:spMkLst>
        </pc:spChg>
        <pc:spChg chg="mod topLvl">
          <ac:chgData name="MANUEL ALBERTO GUEVARA  NAJARRO" userId="dc0839a7-ef25-445d-88fe-29223dfab4a5" providerId="ADAL" clId="{98FB8A92-BCA7-48CA-8F11-2B151231262F}" dt="2021-06-17T20:44:35.961" v="410" actId="165"/>
          <ac:spMkLst>
            <pc:docMk/>
            <pc:sldMk cId="919649173" sldId="628"/>
            <ac:spMk id="119" creationId="{0507E863-C4A1-4E3A-88EE-B1F4057431E2}"/>
          </ac:spMkLst>
        </pc:spChg>
        <pc:spChg chg="del mod topLvl">
          <ac:chgData name="MANUEL ALBERTO GUEVARA  NAJARRO" userId="dc0839a7-ef25-445d-88fe-29223dfab4a5" providerId="ADAL" clId="{98FB8A92-BCA7-48CA-8F11-2B151231262F}" dt="2021-06-17T20:44:39.406" v="411" actId="478"/>
          <ac:spMkLst>
            <pc:docMk/>
            <pc:sldMk cId="919649173" sldId="628"/>
            <ac:spMk id="120" creationId="{A4E0A58F-3792-4255-8A1D-25258307AAFF}"/>
          </ac:spMkLst>
        </pc:spChg>
        <pc:spChg chg="mod topLvl">
          <ac:chgData name="MANUEL ALBERTO GUEVARA  NAJARRO" userId="dc0839a7-ef25-445d-88fe-29223dfab4a5" providerId="ADAL" clId="{98FB8A92-BCA7-48CA-8F11-2B151231262F}" dt="2021-06-17T20:44:35.961" v="410" actId="165"/>
          <ac:spMkLst>
            <pc:docMk/>
            <pc:sldMk cId="919649173" sldId="628"/>
            <ac:spMk id="122" creationId="{E9B955B7-1F99-4460-A9EC-89922F63D2BE}"/>
          </ac:spMkLst>
        </pc:spChg>
        <pc:spChg chg="del mod topLvl">
          <ac:chgData name="MANUEL ALBERTO GUEVARA  NAJARRO" userId="dc0839a7-ef25-445d-88fe-29223dfab4a5" providerId="ADAL" clId="{98FB8A92-BCA7-48CA-8F11-2B151231262F}" dt="2021-06-17T20:44:39.406" v="411" actId="478"/>
          <ac:spMkLst>
            <pc:docMk/>
            <pc:sldMk cId="919649173" sldId="628"/>
            <ac:spMk id="123" creationId="{68B53FD5-C864-490A-8044-ACD5BE39DCD8}"/>
          </ac:spMkLst>
        </pc:spChg>
        <pc:grpChg chg="del">
          <ac:chgData name="MANUEL ALBERTO GUEVARA  NAJARRO" userId="dc0839a7-ef25-445d-88fe-29223dfab4a5" providerId="ADAL" clId="{98FB8A92-BCA7-48CA-8F11-2B151231262F}" dt="2021-06-17T20:38:24.234" v="385" actId="478"/>
          <ac:grpSpMkLst>
            <pc:docMk/>
            <pc:sldMk cId="919649173" sldId="628"/>
            <ac:grpSpMk id="11" creationId="{2D5E2D38-B66D-47F0-84C9-5CCD2E91197D}"/>
          </ac:grpSpMkLst>
        </pc:grpChg>
        <pc:grpChg chg="add del mod">
          <ac:chgData name="MANUEL ALBERTO GUEVARA  NAJARRO" userId="dc0839a7-ef25-445d-88fe-29223dfab4a5" providerId="ADAL" clId="{98FB8A92-BCA7-48CA-8F11-2B151231262F}" dt="2021-06-17T20:42:17.417" v="389"/>
          <ac:grpSpMkLst>
            <pc:docMk/>
            <pc:sldMk cId="919649173" sldId="628"/>
            <ac:grpSpMk id="58" creationId="{2006213A-9438-4C2A-A42E-39380DEF54C0}"/>
          </ac:grpSpMkLst>
        </pc:grpChg>
        <pc:grpChg chg="add del mod">
          <ac:chgData name="MANUEL ALBERTO GUEVARA  NAJARRO" userId="dc0839a7-ef25-445d-88fe-29223dfab4a5" providerId="ADAL" clId="{98FB8A92-BCA7-48CA-8F11-2B151231262F}" dt="2021-06-17T20:42:17.417" v="389"/>
          <ac:grpSpMkLst>
            <pc:docMk/>
            <pc:sldMk cId="919649173" sldId="628"/>
            <ac:grpSpMk id="61" creationId="{F26FA1FE-D91F-4B46-BF92-034DB375A523}"/>
          </ac:grpSpMkLst>
        </pc:grpChg>
        <pc:grpChg chg="add del mod">
          <ac:chgData name="MANUEL ALBERTO GUEVARA  NAJARRO" userId="dc0839a7-ef25-445d-88fe-29223dfab4a5" providerId="ADAL" clId="{98FB8A92-BCA7-48CA-8F11-2B151231262F}" dt="2021-06-17T20:42:17.417" v="389"/>
          <ac:grpSpMkLst>
            <pc:docMk/>
            <pc:sldMk cId="919649173" sldId="628"/>
            <ac:grpSpMk id="64" creationId="{D868D821-805C-4A67-BCDA-8A16BCB1DB6C}"/>
          </ac:grpSpMkLst>
        </pc:grpChg>
        <pc:grpChg chg="add del mod">
          <ac:chgData name="MANUEL ALBERTO GUEVARA  NAJARRO" userId="dc0839a7-ef25-445d-88fe-29223dfab4a5" providerId="ADAL" clId="{98FB8A92-BCA7-48CA-8F11-2B151231262F}" dt="2021-06-17T20:42:17.417" v="389"/>
          <ac:grpSpMkLst>
            <pc:docMk/>
            <pc:sldMk cId="919649173" sldId="628"/>
            <ac:grpSpMk id="67" creationId="{944016BD-7C41-4D3A-A90E-BF49C7EE5775}"/>
          </ac:grpSpMkLst>
        </pc:grpChg>
        <pc:grpChg chg="add del mod">
          <ac:chgData name="MANUEL ALBERTO GUEVARA  NAJARRO" userId="dc0839a7-ef25-445d-88fe-29223dfab4a5" providerId="ADAL" clId="{98FB8A92-BCA7-48CA-8F11-2B151231262F}" dt="2021-06-17T20:42:17.417" v="389"/>
          <ac:grpSpMkLst>
            <pc:docMk/>
            <pc:sldMk cId="919649173" sldId="628"/>
            <ac:grpSpMk id="70" creationId="{CDA9BF2D-2EB3-4D2A-918D-98A4EE49EFC6}"/>
          </ac:grpSpMkLst>
        </pc:grpChg>
        <pc:grpChg chg="add del mod">
          <ac:chgData name="MANUEL ALBERTO GUEVARA  NAJARRO" userId="dc0839a7-ef25-445d-88fe-29223dfab4a5" providerId="ADAL" clId="{98FB8A92-BCA7-48CA-8F11-2B151231262F}" dt="2021-06-17T20:42:17.417" v="389"/>
          <ac:grpSpMkLst>
            <pc:docMk/>
            <pc:sldMk cId="919649173" sldId="628"/>
            <ac:grpSpMk id="73" creationId="{46FA19D1-A4FD-4E1C-8354-703443EA2E83}"/>
          </ac:grpSpMkLst>
        </pc:grpChg>
        <pc:grpChg chg="add del mod">
          <ac:chgData name="MANUEL ALBERTO GUEVARA  NAJARRO" userId="dc0839a7-ef25-445d-88fe-29223dfab4a5" providerId="ADAL" clId="{98FB8A92-BCA7-48CA-8F11-2B151231262F}" dt="2021-06-17T20:42:29.116" v="393"/>
          <ac:grpSpMkLst>
            <pc:docMk/>
            <pc:sldMk cId="919649173" sldId="628"/>
            <ac:grpSpMk id="82" creationId="{94DC1E2F-BA61-4C88-9028-AEC6E374BDBD}"/>
          </ac:grpSpMkLst>
        </pc:grpChg>
        <pc:grpChg chg="add del mod">
          <ac:chgData name="MANUEL ALBERTO GUEVARA  NAJARRO" userId="dc0839a7-ef25-445d-88fe-29223dfab4a5" providerId="ADAL" clId="{98FB8A92-BCA7-48CA-8F11-2B151231262F}" dt="2021-06-17T20:42:29.116" v="393"/>
          <ac:grpSpMkLst>
            <pc:docMk/>
            <pc:sldMk cId="919649173" sldId="628"/>
            <ac:grpSpMk id="85" creationId="{5AFABFF1-210C-4C75-8A45-1168D31C623F}"/>
          </ac:grpSpMkLst>
        </pc:grpChg>
        <pc:grpChg chg="add del mod">
          <ac:chgData name="MANUEL ALBERTO GUEVARA  NAJARRO" userId="dc0839a7-ef25-445d-88fe-29223dfab4a5" providerId="ADAL" clId="{98FB8A92-BCA7-48CA-8F11-2B151231262F}" dt="2021-06-17T20:42:29.116" v="393"/>
          <ac:grpSpMkLst>
            <pc:docMk/>
            <pc:sldMk cId="919649173" sldId="628"/>
            <ac:grpSpMk id="88" creationId="{20B1EB8A-2246-49FD-A155-DDDBD626484F}"/>
          </ac:grpSpMkLst>
        </pc:grpChg>
        <pc:grpChg chg="add del mod">
          <ac:chgData name="MANUEL ALBERTO GUEVARA  NAJARRO" userId="dc0839a7-ef25-445d-88fe-29223dfab4a5" providerId="ADAL" clId="{98FB8A92-BCA7-48CA-8F11-2B151231262F}" dt="2021-06-17T20:42:29.116" v="393"/>
          <ac:grpSpMkLst>
            <pc:docMk/>
            <pc:sldMk cId="919649173" sldId="628"/>
            <ac:grpSpMk id="91" creationId="{A5C491A4-B8E6-4775-833F-D5597ADAA9FE}"/>
          </ac:grpSpMkLst>
        </pc:grpChg>
        <pc:grpChg chg="add del mod">
          <ac:chgData name="MANUEL ALBERTO GUEVARA  NAJARRO" userId="dc0839a7-ef25-445d-88fe-29223dfab4a5" providerId="ADAL" clId="{98FB8A92-BCA7-48CA-8F11-2B151231262F}" dt="2021-06-17T20:42:29.116" v="393"/>
          <ac:grpSpMkLst>
            <pc:docMk/>
            <pc:sldMk cId="919649173" sldId="628"/>
            <ac:grpSpMk id="94" creationId="{9C7B4F96-E4E6-42B3-99E3-32F8DD0790CA}"/>
          </ac:grpSpMkLst>
        </pc:grpChg>
        <pc:grpChg chg="add del mod">
          <ac:chgData name="MANUEL ALBERTO GUEVARA  NAJARRO" userId="dc0839a7-ef25-445d-88fe-29223dfab4a5" providerId="ADAL" clId="{98FB8A92-BCA7-48CA-8F11-2B151231262F}" dt="2021-06-17T20:42:29.116" v="393"/>
          <ac:grpSpMkLst>
            <pc:docMk/>
            <pc:sldMk cId="919649173" sldId="628"/>
            <ac:grpSpMk id="97" creationId="{8702B808-DD04-4EBD-A379-86E958BA4F9A}"/>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6" creationId="{6F22634E-8FC2-4DCF-A1C9-7F79A65CDEE0}"/>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09" creationId="{A64B0702-E911-4E8C-A582-15F102990B8F}"/>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2" creationId="{CFC140E8-384B-4DEF-92B6-9251ECD2AF02}"/>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5" creationId="{B2F61095-88BE-415D-87B8-AB5BFB503206}"/>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18" creationId="{3088BD5D-D35E-4B9D-9D3A-7682BCD733DD}"/>
          </ac:grpSpMkLst>
        </pc:grpChg>
        <pc:grpChg chg="add del mod">
          <ac:chgData name="MANUEL ALBERTO GUEVARA  NAJARRO" userId="dc0839a7-ef25-445d-88fe-29223dfab4a5" providerId="ADAL" clId="{98FB8A92-BCA7-48CA-8F11-2B151231262F}" dt="2021-06-17T20:44:35.961" v="410" actId="165"/>
          <ac:grpSpMkLst>
            <pc:docMk/>
            <pc:sldMk cId="919649173" sldId="628"/>
            <ac:grpSpMk id="121" creationId="{AE068DBE-7023-4EB6-8447-F1C65740AC97}"/>
          </ac:grpSpMkLst>
        </pc:grpChg>
        <pc:picChg chg="add del mod">
          <ac:chgData name="MANUEL ALBERTO GUEVARA  NAJARRO" userId="dc0839a7-ef25-445d-88fe-29223dfab4a5" providerId="ADAL" clId="{98FB8A92-BCA7-48CA-8F11-2B151231262F}" dt="2021-06-17T20:43:10.367" v="398"/>
          <ac:picMkLst>
            <pc:docMk/>
            <pc:sldMk cId="919649173" sldId="628"/>
            <ac:picMk id="124" creationId="{408FF750-E9D5-4B96-98E8-0709751BFD9A}"/>
          </ac:picMkLst>
        </pc:picChg>
        <pc:picChg chg="add del mod">
          <ac:chgData name="MANUEL ALBERTO GUEVARA  NAJARRO" userId="dc0839a7-ef25-445d-88fe-29223dfab4a5" providerId="ADAL" clId="{98FB8A92-BCA7-48CA-8F11-2B151231262F}" dt="2021-06-17T20:43:44.377" v="400" actId="21"/>
          <ac:picMkLst>
            <pc:docMk/>
            <pc:sldMk cId="919649173" sldId="628"/>
            <ac:picMk id="125" creationId="{54F72207-80F4-487F-BEFA-F8DA0A141FFE}"/>
          </ac:picMkLst>
        </pc:picChg>
        <pc:picChg chg="add del mod">
          <ac:chgData name="MANUEL ALBERTO GUEVARA  NAJARRO" userId="dc0839a7-ef25-445d-88fe-29223dfab4a5" providerId="ADAL" clId="{98FB8A92-BCA7-48CA-8F11-2B151231262F}" dt="2021-06-17T20:43:44.377" v="400" actId="21"/>
          <ac:picMkLst>
            <pc:docMk/>
            <pc:sldMk cId="919649173" sldId="628"/>
            <ac:picMk id="126" creationId="{E9CAC084-DE54-4429-96EA-E17ECE835ADB}"/>
          </ac:picMkLst>
        </pc:picChg>
        <pc:picChg chg="add del mod">
          <ac:chgData name="MANUEL ALBERTO GUEVARA  NAJARRO" userId="dc0839a7-ef25-445d-88fe-29223dfab4a5" providerId="ADAL" clId="{98FB8A92-BCA7-48CA-8F11-2B151231262F}" dt="2021-06-17T20:43:44.377" v="400" actId="21"/>
          <ac:picMkLst>
            <pc:docMk/>
            <pc:sldMk cId="919649173" sldId="628"/>
            <ac:picMk id="127" creationId="{DF76B471-12BB-4F89-A5B7-E3A6643898BB}"/>
          </ac:picMkLst>
        </pc:picChg>
        <pc:picChg chg="add del mod">
          <ac:chgData name="MANUEL ALBERTO GUEVARA  NAJARRO" userId="dc0839a7-ef25-445d-88fe-29223dfab4a5" providerId="ADAL" clId="{98FB8A92-BCA7-48CA-8F11-2B151231262F}" dt="2021-06-17T20:43:44.377" v="400" actId="21"/>
          <ac:picMkLst>
            <pc:docMk/>
            <pc:sldMk cId="919649173" sldId="628"/>
            <ac:picMk id="128" creationId="{CC75EE25-5745-440F-BC88-EA5A0B5B80CD}"/>
          </ac:picMkLst>
        </pc:picChg>
        <pc:picChg chg="add del mod">
          <ac:chgData name="MANUEL ALBERTO GUEVARA  NAJARRO" userId="dc0839a7-ef25-445d-88fe-29223dfab4a5" providerId="ADAL" clId="{98FB8A92-BCA7-48CA-8F11-2B151231262F}" dt="2021-06-17T20:43:44.377" v="400" actId="21"/>
          <ac:picMkLst>
            <pc:docMk/>
            <pc:sldMk cId="919649173" sldId="628"/>
            <ac:picMk id="129" creationId="{122500E8-7427-43A3-AEA1-A953031828F9}"/>
          </ac:picMkLst>
        </pc:picChg>
        <pc:picChg chg="add del mod">
          <ac:chgData name="MANUEL ALBERTO GUEVARA  NAJARRO" userId="dc0839a7-ef25-445d-88fe-29223dfab4a5" providerId="ADAL" clId="{98FB8A92-BCA7-48CA-8F11-2B151231262F}" dt="2021-06-17T20:43:44.377" v="400" actId="21"/>
          <ac:picMkLst>
            <pc:docMk/>
            <pc:sldMk cId="919649173" sldId="628"/>
            <ac:picMk id="130" creationId="{58C93FEE-DE88-48CD-88BC-F1508578CA8A}"/>
          </ac:picMkLst>
        </pc:picChg>
        <pc:picChg chg="add mod">
          <ac:chgData name="MANUEL ALBERTO GUEVARA  NAJARRO" userId="dc0839a7-ef25-445d-88fe-29223dfab4a5" providerId="ADAL" clId="{98FB8A92-BCA7-48CA-8F11-2B151231262F}" dt="2021-06-17T20:44:22.871" v="409"/>
          <ac:picMkLst>
            <pc:docMk/>
            <pc:sldMk cId="919649173" sldId="628"/>
            <ac:picMk id="131" creationId="{E26A2ED5-5032-4F32-861C-995D719B18F3}"/>
          </ac:picMkLst>
        </pc:picChg>
        <pc:picChg chg="add mod">
          <ac:chgData name="MANUEL ALBERTO GUEVARA  NAJARRO" userId="dc0839a7-ef25-445d-88fe-29223dfab4a5" providerId="ADAL" clId="{98FB8A92-BCA7-48CA-8F11-2B151231262F}" dt="2021-06-17T20:44:22.871" v="409"/>
          <ac:picMkLst>
            <pc:docMk/>
            <pc:sldMk cId="919649173" sldId="628"/>
            <ac:picMk id="132" creationId="{7FFD304D-F441-44E3-B840-E3FBA4BB3CA6}"/>
          </ac:picMkLst>
        </pc:picChg>
        <pc:picChg chg="add mod">
          <ac:chgData name="MANUEL ALBERTO GUEVARA  NAJARRO" userId="dc0839a7-ef25-445d-88fe-29223dfab4a5" providerId="ADAL" clId="{98FB8A92-BCA7-48CA-8F11-2B151231262F}" dt="2021-06-17T20:44:22.871" v="409"/>
          <ac:picMkLst>
            <pc:docMk/>
            <pc:sldMk cId="919649173" sldId="628"/>
            <ac:picMk id="133" creationId="{82B8083F-99CE-4CA6-B2EE-C630B4911387}"/>
          </ac:picMkLst>
        </pc:picChg>
        <pc:picChg chg="add mod">
          <ac:chgData name="MANUEL ALBERTO GUEVARA  NAJARRO" userId="dc0839a7-ef25-445d-88fe-29223dfab4a5" providerId="ADAL" clId="{98FB8A92-BCA7-48CA-8F11-2B151231262F}" dt="2021-06-17T20:44:22.871" v="409"/>
          <ac:picMkLst>
            <pc:docMk/>
            <pc:sldMk cId="919649173" sldId="628"/>
            <ac:picMk id="134" creationId="{6251AD4A-A3D7-4CB9-A05B-E777662F6397}"/>
          </ac:picMkLst>
        </pc:picChg>
        <pc:picChg chg="add mod">
          <ac:chgData name="MANUEL ALBERTO GUEVARA  NAJARRO" userId="dc0839a7-ef25-445d-88fe-29223dfab4a5" providerId="ADAL" clId="{98FB8A92-BCA7-48CA-8F11-2B151231262F}" dt="2021-06-17T20:44:22.871" v="409"/>
          <ac:picMkLst>
            <pc:docMk/>
            <pc:sldMk cId="919649173" sldId="628"/>
            <ac:picMk id="135" creationId="{F3902A19-D4CB-4E91-84BC-38BBE04E1EDB}"/>
          </ac:picMkLst>
        </pc:picChg>
        <pc:picChg chg="add mod">
          <ac:chgData name="MANUEL ALBERTO GUEVARA  NAJARRO" userId="dc0839a7-ef25-445d-88fe-29223dfab4a5" providerId="ADAL" clId="{98FB8A92-BCA7-48CA-8F11-2B151231262F}" dt="2021-06-17T20:44:22.871" v="409"/>
          <ac:picMkLst>
            <pc:docMk/>
            <pc:sldMk cId="919649173" sldId="628"/>
            <ac:picMk id="136" creationId="{9F8872A5-0E0C-4FAA-B0D6-B9B0C7ADD7D1}"/>
          </ac:picMkLst>
        </pc:picChg>
        <pc:cxnChg chg="mod">
          <ac:chgData name="MANUEL ALBERTO GUEVARA  NAJARRO" userId="dc0839a7-ef25-445d-88fe-29223dfab4a5" providerId="ADAL" clId="{98FB8A92-BCA7-48CA-8F11-2B151231262F}" dt="2021-06-17T20:38:24.234" v="385" actId="478"/>
          <ac:cxnSpMkLst>
            <pc:docMk/>
            <pc:sldMk cId="919649173" sldId="628"/>
            <ac:cxnSpMk id="32" creationId="{9C81D184-C640-498C-BC04-06769E6200E5}"/>
          </ac:cxnSpMkLst>
        </pc:cxnChg>
        <pc:cxnChg chg="mod">
          <ac:chgData name="MANUEL ALBERTO GUEVARA  NAJARRO" userId="dc0839a7-ef25-445d-88fe-29223dfab4a5" providerId="ADAL" clId="{98FB8A92-BCA7-48CA-8F11-2B151231262F}" dt="2021-06-17T20:38:24.234" v="385" actId="478"/>
          <ac:cxnSpMkLst>
            <pc:docMk/>
            <pc:sldMk cId="919649173" sldId="628"/>
            <ac:cxnSpMk id="38" creationId="{2C8A69AA-E82C-4EBD-9B99-3D670B85943C}"/>
          </ac:cxnSpMkLst>
        </pc:cxnChg>
        <pc:cxnChg chg="mod">
          <ac:chgData name="MANUEL ALBERTO GUEVARA  NAJARRO" userId="dc0839a7-ef25-445d-88fe-29223dfab4a5" providerId="ADAL" clId="{98FB8A92-BCA7-48CA-8F11-2B151231262F}" dt="2021-06-17T20:38:24.234" v="385" actId="478"/>
          <ac:cxnSpMkLst>
            <pc:docMk/>
            <pc:sldMk cId="919649173" sldId="628"/>
            <ac:cxnSpMk id="42" creationId="{13FF14DD-D98E-49B3-A9BA-8A48E3AC0CED}"/>
          </ac:cxnSpMkLst>
        </pc:cxnChg>
        <pc:cxnChg chg="mod">
          <ac:chgData name="MANUEL ALBERTO GUEVARA  NAJARRO" userId="dc0839a7-ef25-445d-88fe-29223dfab4a5" providerId="ADAL" clId="{98FB8A92-BCA7-48CA-8F11-2B151231262F}" dt="2021-06-17T20:38:24.234" v="385" actId="478"/>
          <ac:cxnSpMkLst>
            <pc:docMk/>
            <pc:sldMk cId="919649173" sldId="628"/>
            <ac:cxnSpMk id="43" creationId="{E769F480-F72A-4BBD-986D-168843B3E43B}"/>
          </ac:cxnSpMkLst>
        </pc:cxnChg>
      </pc:sldChg>
      <pc:sldChg chg="addSp delSp modSp add del mod">
        <pc:chgData name="MANUEL ALBERTO GUEVARA  NAJARRO" userId="dc0839a7-ef25-445d-88fe-29223dfab4a5" providerId="ADAL" clId="{98FB8A92-BCA7-48CA-8F11-2B151231262F}" dt="2021-06-17T20:59:02.882" v="650" actId="47"/>
        <pc:sldMkLst>
          <pc:docMk/>
          <pc:sldMk cId="1108146528" sldId="629"/>
        </pc:sldMkLst>
        <pc:spChg chg="add del mod">
          <ac:chgData name="MANUEL ALBERTO GUEVARA  NAJARRO" userId="dc0839a7-ef25-445d-88fe-29223dfab4a5" providerId="ADAL" clId="{98FB8A92-BCA7-48CA-8F11-2B151231262F}" dt="2021-06-17T20:45:34.707" v="415"/>
          <ac:spMkLst>
            <pc:docMk/>
            <pc:sldMk cId="1108146528" sldId="629"/>
            <ac:spMk id="22" creationId="{279408E2-220A-462D-AFE7-539E0D7063A3}"/>
          </ac:spMkLst>
        </pc:spChg>
        <pc:spChg chg="add del mod">
          <ac:chgData name="MANUEL ALBERTO GUEVARA  NAJARRO" userId="dc0839a7-ef25-445d-88fe-29223dfab4a5" providerId="ADAL" clId="{98FB8A92-BCA7-48CA-8F11-2B151231262F}" dt="2021-06-17T20:45:34.707" v="415"/>
          <ac:spMkLst>
            <pc:docMk/>
            <pc:sldMk cId="1108146528" sldId="629"/>
            <ac:spMk id="23" creationId="{04438386-D8AF-45A9-9260-79AB20ED98CE}"/>
          </ac:spMkLst>
        </pc:spChg>
        <pc:spChg chg="add del mod">
          <ac:chgData name="MANUEL ALBERTO GUEVARA  NAJARRO" userId="dc0839a7-ef25-445d-88fe-29223dfab4a5" providerId="ADAL" clId="{98FB8A92-BCA7-48CA-8F11-2B151231262F}" dt="2021-06-17T20:45:34.707" v="415"/>
          <ac:spMkLst>
            <pc:docMk/>
            <pc:sldMk cId="1108146528" sldId="629"/>
            <ac:spMk id="24" creationId="{DE5ABE62-F688-4419-9697-A15C3C1B2FD5}"/>
          </ac:spMkLst>
        </pc:spChg>
        <pc:spChg chg="add del mod">
          <ac:chgData name="MANUEL ALBERTO GUEVARA  NAJARRO" userId="dc0839a7-ef25-445d-88fe-29223dfab4a5" providerId="ADAL" clId="{98FB8A92-BCA7-48CA-8F11-2B151231262F}" dt="2021-06-17T20:45:34.707" v="415"/>
          <ac:spMkLst>
            <pc:docMk/>
            <pc:sldMk cId="1108146528" sldId="629"/>
            <ac:spMk id="25" creationId="{76D3561D-EB84-45E9-926C-8BE14F9CE100}"/>
          </ac:spMkLst>
        </pc:spChg>
        <pc:spChg chg="add del mod">
          <ac:chgData name="MANUEL ALBERTO GUEVARA  NAJARRO" userId="dc0839a7-ef25-445d-88fe-29223dfab4a5" providerId="ADAL" clId="{98FB8A92-BCA7-48CA-8F11-2B151231262F}" dt="2021-06-17T20:45:34.707" v="415"/>
          <ac:spMkLst>
            <pc:docMk/>
            <pc:sldMk cId="1108146528" sldId="629"/>
            <ac:spMk id="26" creationId="{7682CED4-A6CF-4219-A64D-366E1B4BC029}"/>
          </ac:spMkLst>
        </pc:spChg>
        <pc:spChg chg="add del mod">
          <ac:chgData name="MANUEL ALBERTO GUEVARA  NAJARRO" userId="dc0839a7-ef25-445d-88fe-29223dfab4a5" providerId="ADAL" clId="{98FB8A92-BCA7-48CA-8F11-2B151231262F}" dt="2021-06-17T20:45:34.707" v="415"/>
          <ac:spMkLst>
            <pc:docMk/>
            <pc:sldMk cId="1108146528" sldId="629"/>
            <ac:spMk id="27" creationId="{2C9080CB-32F3-4AE7-BE93-62CD6B5C8309}"/>
          </ac:spMkLst>
        </pc:spChg>
        <pc:spChg chg="add del mod">
          <ac:chgData name="MANUEL ALBERTO GUEVARA  NAJARRO" userId="dc0839a7-ef25-445d-88fe-29223dfab4a5" providerId="ADAL" clId="{98FB8A92-BCA7-48CA-8F11-2B151231262F}" dt="2021-06-17T20:45:34.707" v="415"/>
          <ac:spMkLst>
            <pc:docMk/>
            <pc:sldMk cId="1108146528" sldId="629"/>
            <ac:spMk id="28" creationId="{F0A4331F-177A-4486-B971-D683C80C9104}"/>
          </ac:spMkLst>
        </pc:spChg>
        <pc:spChg chg="add del mod">
          <ac:chgData name="MANUEL ALBERTO GUEVARA  NAJARRO" userId="dc0839a7-ef25-445d-88fe-29223dfab4a5" providerId="ADAL" clId="{98FB8A92-BCA7-48CA-8F11-2B151231262F}" dt="2021-06-17T20:45:34.707" v="415"/>
          <ac:spMkLst>
            <pc:docMk/>
            <pc:sldMk cId="1108146528" sldId="629"/>
            <ac:spMk id="29" creationId="{80467875-9AC5-4F85-BCBD-E9F45051D103}"/>
          </ac:spMkLst>
        </pc:spChg>
        <pc:spChg chg="add del mod">
          <ac:chgData name="MANUEL ALBERTO GUEVARA  NAJARRO" userId="dc0839a7-ef25-445d-88fe-29223dfab4a5" providerId="ADAL" clId="{98FB8A92-BCA7-48CA-8F11-2B151231262F}" dt="2021-06-17T20:45:34.707" v="415"/>
          <ac:spMkLst>
            <pc:docMk/>
            <pc:sldMk cId="1108146528" sldId="629"/>
            <ac:spMk id="30" creationId="{CB26EEE9-F214-431B-9569-6F720FA493AB}"/>
          </ac:spMkLst>
        </pc:spChg>
        <pc:spChg chg="add del mod">
          <ac:chgData name="MANUEL ALBERTO GUEVARA  NAJARRO" userId="dc0839a7-ef25-445d-88fe-29223dfab4a5" providerId="ADAL" clId="{98FB8A92-BCA7-48CA-8F11-2B151231262F}" dt="2021-06-17T20:45:34.707" v="415"/>
          <ac:spMkLst>
            <pc:docMk/>
            <pc:sldMk cId="1108146528" sldId="629"/>
            <ac:spMk id="31" creationId="{D502E5B7-A814-402B-BCDA-BDA583093D59}"/>
          </ac:spMkLst>
        </pc:spChg>
        <pc:spChg chg="add del mod">
          <ac:chgData name="MANUEL ALBERTO GUEVARA  NAJARRO" userId="dc0839a7-ef25-445d-88fe-29223dfab4a5" providerId="ADAL" clId="{98FB8A92-BCA7-48CA-8F11-2B151231262F}" dt="2021-06-17T20:45:34.707" v="415"/>
          <ac:spMkLst>
            <pc:docMk/>
            <pc:sldMk cId="1108146528" sldId="629"/>
            <ac:spMk id="32" creationId="{2EEE8ED9-4AEF-4E3C-A59A-CCEC78D4B2BC}"/>
          </ac:spMkLst>
        </pc:spChg>
        <pc:spChg chg="add del mod">
          <ac:chgData name="MANUEL ALBERTO GUEVARA  NAJARRO" userId="dc0839a7-ef25-445d-88fe-29223dfab4a5" providerId="ADAL" clId="{98FB8A92-BCA7-48CA-8F11-2B151231262F}" dt="2021-06-17T20:45:34.707" v="415"/>
          <ac:spMkLst>
            <pc:docMk/>
            <pc:sldMk cId="1108146528" sldId="629"/>
            <ac:spMk id="33" creationId="{E5F585AF-A511-446B-9CBA-130A99678D23}"/>
          </ac:spMkLst>
        </pc:spChg>
        <pc:spChg chg="add del mod">
          <ac:chgData name="MANUEL ALBERTO GUEVARA  NAJARRO" userId="dc0839a7-ef25-445d-88fe-29223dfab4a5" providerId="ADAL" clId="{98FB8A92-BCA7-48CA-8F11-2B151231262F}" dt="2021-06-17T20:45:34.707" v="415"/>
          <ac:spMkLst>
            <pc:docMk/>
            <pc:sldMk cId="1108146528" sldId="629"/>
            <ac:spMk id="34" creationId="{9F85B130-2956-4DCD-B1AD-3FA6C3863507}"/>
          </ac:spMkLst>
        </pc:spChg>
        <pc:spChg chg="add del mod">
          <ac:chgData name="MANUEL ALBERTO GUEVARA  NAJARRO" userId="dc0839a7-ef25-445d-88fe-29223dfab4a5" providerId="ADAL" clId="{98FB8A92-BCA7-48CA-8F11-2B151231262F}" dt="2021-06-17T20:45:34.707" v="415"/>
          <ac:spMkLst>
            <pc:docMk/>
            <pc:sldMk cId="1108146528" sldId="629"/>
            <ac:spMk id="35" creationId="{F60F1AC2-0687-4D54-833C-6FC35BEC42B4}"/>
          </ac:spMkLst>
        </pc:spChg>
        <pc:spChg chg="add del mod">
          <ac:chgData name="MANUEL ALBERTO GUEVARA  NAJARRO" userId="dc0839a7-ef25-445d-88fe-29223dfab4a5" providerId="ADAL" clId="{98FB8A92-BCA7-48CA-8F11-2B151231262F}" dt="2021-06-17T20:45:34.707" v="415"/>
          <ac:spMkLst>
            <pc:docMk/>
            <pc:sldMk cId="1108146528" sldId="629"/>
            <ac:spMk id="36" creationId="{9DE0066B-C501-4559-8F95-2FF09CE11075}"/>
          </ac:spMkLst>
        </pc:spChg>
        <pc:spChg chg="add del mod">
          <ac:chgData name="MANUEL ALBERTO GUEVARA  NAJARRO" userId="dc0839a7-ef25-445d-88fe-29223dfab4a5" providerId="ADAL" clId="{98FB8A92-BCA7-48CA-8F11-2B151231262F}" dt="2021-06-17T20:45:34.707" v="415"/>
          <ac:spMkLst>
            <pc:docMk/>
            <pc:sldMk cId="1108146528" sldId="629"/>
            <ac:spMk id="37" creationId="{7135C2B3-8BCD-4BDC-8229-D746A733AC9A}"/>
          </ac:spMkLst>
        </pc:spChg>
        <pc:spChg chg="add del mod">
          <ac:chgData name="MANUEL ALBERTO GUEVARA  NAJARRO" userId="dc0839a7-ef25-445d-88fe-29223dfab4a5" providerId="ADAL" clId="{98FB8A92-BCA7-48CA-8F11-2B151231262F}" dt="2021-06-17T20:45:34.707" v="415"/>
          <ac:spMkLst>
            <pc:docMk/>
            <pc:sldMk cId="1108146528" sldId="629"/>
            <ac:spMk id="38" creationId="{0E44B549-B04E-49EE-8984-C7D6C3A210DF}"/>
          </ac:spMkLst>
        </pc:spChg>
        <pc:spChg chg="add mod">
          <ac:chgData name="MANUEL ALBERTO GUEVARA  NAJARRO" userId="dc0839a7-ef25-445d-88fe-29223dfab4a5" providerId="ADAL" clId="{98FB8A92-BCA7-48CA-8F11-2B151231262F}" dt="2021-06-17T20:47:23.076" v="446" actId="1037"/>
          <ac:spMkLst>
            <pc:docMk/>
            <pc:sldMk cId="1108146528" sldId="629"/>
            <ac:spMk id="39" creationId="{ACC695CE-44CC-4B6E-A480-F9F483B6AB96}"/>
          </ac:spMkLst>
        </pc:spChg>
        <pc:spChg chg="add mod">
          <ac:chgData name="MANUEL ALBERTO GUEVARA  NAJARRO" userId="dc0839a7-ef25-445d-88fe-29223dfab4a5" providerId="ADAL" clId="{98FB8A92-BCA7-48CA-8F11-2B151231262F}" dt="2021-06-17T20:50:01.777" v="504" actId="1035"/>
          <ac:spMkLst>
            <pc:docMk/>
            <pc:sldMk cId="1108146528" sldId="629"/>
            <ac:spMk id="40" creationId="{C355B0CF-6879-4060-9B65-E091EA5B23D9}"/>
          </ac:spMkLst>
        </pc:spChg>
        <pc:spChg chg="add del mod">
          <ac:chgData name="MANUEL ALBERTO GUEVARA  NAJARRO" userId="dc0839a7-ef25-445d-88fe-29223dfab4a5" providerId="ADAL" clId="{98FB8A92-BCA7-48CA-8F11-2B151231262F}" dt="2021-06-17T20:46:19.877" v="423" actId="478"/>
          <ac:spMkLst>
            <pc:docMk/>
            <pc:sldMk cId="1108146528" sldId="629"/>
            <ac:spMk id="41" creationId="{D4B932D7-C73A-4F80-99E8-F9AB77348FCA}"/>
          </ac:spMkLst>
        </pc:spChg>
        <pc:spChg chg="add mod">
          <ac:chgData name="MANUEL ALBERTO GUEVARA  NAJARRO" userId="dc0839a7-ef25-445d-88fe-29223dfab4a5" providerId="ADAL" clId="{98FB8A92-BCA7-48CA-8F11-2B151231262F}" dt="2021-06-17T20:47:35.097" v="455" actId="1038"/>
          <ac:spMkLst>
            <pc:docMk/>
            <pc:sldMk cId="1108146528" sldId="629"/>
            <ac:spMk id="42" creationId="{E7D2B2B0-17C2-4943-8E20-4437192CAD2F}"/>
          </ac:spMkLst>
        </pc:spChg>
        <pc:spChg chg="add mod">
          <ac:chgData name="MANUEL ALBERTO GUEVARA  NAJARRO" userId="dc0839a7-ef25-445d-88fe-29223dfab4a5" providerId="ADAL" clId="{98FB8A92-BCA7-48CA-8F11-2B151231262F}" dt="2021-06-17T20:50:01.777" v="504" actId="1035"/>
          <ac:spMkLst>
            <pc:docMk/>
            <pc:sldMk cId="1108146528" sldId="629"/>
            <ac:spMk id="43" creationId="{F924FD13-0A7D-416A-BA1A-CB3B19374B83}"/>
          </ac:spMkLst>
        </pc:spChg>
        <pc:spChg chg="add del mod">
          <ac:chgData name="MANUEL ALBERTO GUEVARA  NAJARRO" userId="dc0839a7-ef25-445d-88fe-29223dfab4a5" providerId="ADAL" clId="{98FB8A92-BCA7-48CA-8F11-2B151231262F}" dt="2021-06-17T20:46:19.877" v="423" actId="478"/>
          <ac:spMkLst>
            <pc:docMk/>
            <pc:sldMk cId="1108146528" sldId="629"/>
            <ac:spMk id="44" creationId="{B3866260-1651-4807-8EA5-A0AEC8028581}"/>
          </ac:spMkLst>
        </pc:spChg>
        <pc:spChg chg="add mod">
          <ac:chgData name="MANUEL ALBERTO GUEVARA  NAJARRO" userId="dc0839a7-ef25-445d-88fe-29223dfab4a5" providerId="ADAL" clId="{98FB8A92-BCA7-48CA-8F11-2B151231262F}" dt="2021-06-17T20:47:23.076" v="446" actId="1037"/>
          <ac:spMkLst>
            <pc:docMk/>
            <pc:sldMk cId="1108146528" sldId="629"/>
            <ac:spMk id="45" creationId="{A11AFCFC-2540-47C6-B450-9F3938378212}"/>
          </ac:spMkLst>
        </pc:spChg>
        <pc:spChg chg="add del mod">
          <ac:chgData name="MANUEL ALBERTO GUEVARA  NAJARRO" userId="dc0839a7-ef25-445d-88fe-29223dfab4a5" providerId="ADAL" clId="{98FB8A92-BCA7-48CA-8F11-2B151231262F}" dt="2021-06-17T20:50:04.402" v="505" actId="478"/>
          <ac:spMkLst>
            <pc:docMk/>
            <pc:sldMk cId="1108146528" sldId="629"/>
            <ac:spMk id="46" creationId="{0E35263E-6331-44AB-A943-D26438CCAA9C}"/>
          </ac:spMkLst>
        </pc:spChg>
        <pc:spChg chg="add del mod">
          <ac:chgData name="MANUEL ALBERTO GUEVARA  NAJARRO" userId="dc0839a7-ef25-445d-88fe-29223dfab4a5" providerId="ADAL" clId="{98FB8A92-BCA7-48CA-8F11-2B151231262F}" dt="2021-06-17T20:46:19.877" v="423" actId="478"/>
          <ac:spMkLst>
            <pc:docMk/>
            <pc:sldMk cId="1108146528" sldId="629"/>
            <ac:spMk id="47" creationId="{6B92C311-0F48-4D60-B8FB-1A856F9091FD}"/>
          </ac:spMkLst>
        </pc:spChg>
        <pc:spChg chg="add mod">
          <ac:chgData name="MANUEL ALBERTO GUEVARA  NAJARRO" userId="dc0839a7-ef25-445d-88fe-29223dfab4a5" providerId="ADAL" clId="{98FB8A92-BCA7-48CA-8F11-2B151231262F}" dt="2021-06-17T20:47:35.097" v="455" actId="1038"/>
          <ac:spMkLst>
            <pc:docMk/>
            <pc:sldMk cId="1108146528" sldId="629"/>
            <ac:spMk id="48" creationId="{623F76FC-39AA-46BA-9428-0000BF320917}"/>
          </ac:spMkLst>
        </pc:spChg>
        <pc:spChg chg="add del mod">
          <ac:chgData name="MANUEL ALBERTO GUEVARA  NAJARRO" userId="dc0839a7-ef25-445d-88fe-29223dfab4a5" providerId="ADAL" clId="{98FB8A92-BCA7-48CA-8F11-2B151231262F}" dt="2021-06-17T20:50:04.402" v="505" actId="478"/>
          <ac:spMkLst>
            <pc:docMk/>
            <pc:sldMk cId="1108146528" sldId="629"/>
            <ac:spMk id="49" creationId="{3941BB46-F846-411E-83AF-59E30F5F19DE}"/>
          </ac:spMkLst>
        </pc:spChg>
        <pc:spChg chg="add del mod">
          <ac:chgData name="MANUEL ALBERTO GUEVARA  NAJARRO" userId="dc0839a7-ef25-445d-88fe-29223dfab4a5" providerId="ADAL" clId="{98FB8A92-BCA7-48CA-8F11-2B151231262F}" dt="2021-06-17T20:46:19.877" v="423" actId="478"/>
          <ac:spMkLst>
            <pc:docMk/>
            <pc:sldMk cId="1108146528" sldId="629"/>
            <ac:spMk id="50" creationId="{87A4597C-749A-442C-B144-EB899A14801C}"/>
          </ac:spMkLst>
        </pc:spChg>
        <pc:spChg chg="add mod">
          <ac:chgData name="MANUEL ALBERTO GUEVARA  NAJARRO" userId="dc0839a7-ef25-445d-88fe-29223dfab4a5" providerId="ADAL" clId="{98FB8A92-BCA7-48CA-8F11-2B151231262F}" dt="2021-06-17T20:50:40.147" v="599" actId="790"/>
          <ac:spMkLst>
            <pc:docMk/>
            <pc:sldMk cId="1108146528" sldId="629"/>
            <ac:spMk id="55" creationId="{44EFE15E-4CBC-4AC5-974A-C4C18972DD37}"/>
          </ac:spMkLst>
        </pc:spChg>
        <pc:spChg chg="add mod">
          <ac:chgData name="MANUEL ALBERTO GUEVARA  NAJARRO" userId="dc0839a7-ef25-445d-88fe-29223dfab4a5" providerId="ADAL" clId="{98FB8A92-BCA7-48CA-8F11-2B151231262F}" dt="2021-06-17T20:51:49.327" v="625" actId="14100"/>
          <ac:spMkLst>
            <pc:docMk/>
            <pc:sldMk cId="1108146528" sldId="629"/>
            <ac:spMk id="56" creationId="{DAEE2C90-2FD8-4EA6-AA4D-843E87469421}"/>
          </ac:spMkLst>
        </pc:spChg>
        <pc:spChg chg="del">
          <ac:chgData name="MANUEL ALBERTO GUEVARA  NAJARRO" userId="dc0839a7-ef25-445d-88fe-29223dfab4a5" providerId="ADAL" clId="{98FB8A92-BCA7-48CA-8F11-2B151231262F}" dt="2021-06-17T20:45:15.511" v="413" actId="478"/>
          <ac:spMkLst>
            <pc:docMk/>
            <pc:sldMk cId="1108146528" sldId="629"/>
            <ac:spMk id="100" creationId="{EE23E786-288D-4063-B6DE-FCF8963901D3}"/>
          </ac:spMkLst>
        </pc:spChg>
        <pc:spChg chg="del">
          <ac:chgData name="MANUEL ALBERTO GUEVARA  NAJARRO" userId="dc0839a7-ef25-445d-88fe-29223dfab4a5" providerId="ADAL" clId="{98FB8A92-BCA7-48CA-8F11-2B151231262F}" dt="2021-06-17T20:45:15.511" v="413" actId="478"/>
          <ac:spMkLst>
            <pc:docMk/>
            <pc:sldMk cId="1108146528" sldId="629"/>
            <ac:spMk id="101" creationId="{DF1BC56D-A00D-4502-A921-4E8292DB5EFD}"/>
          </ac:spMkLst>
        </pc:spChg>
        <pc:spChg chg="del">
          <ac:chgData name="MANUEL ALBERTO GUEVARA  NAJARRO" userId="dc0839a7-ef25-445d-88fe-29223dfab4a5" providerId="ADAL" clId="{98FB8A92-BCA7-48CA-8F11-2B151231262F}" dt="2021-06-17T20:45:15.511" v="413" actId="478"/>
          <ac:spMkLst>
            <pc:docMk/>
            <pc:sldMk cId="1108146528" sldId="629"/>
            <ac:spMk id="102" creationId="{F11A435F-8820-4187-865B-1764DFC30EC6}"/>
          </ac:spMkLst>
        </pc:spChg>
        <pc:spChg chg="del">
          <ac:chgData name="MANUEL ALBERTO GUEVARA  NAJARRO" userId="dc0839a7-ef25-445d-88fe-29223dfab4a5" providerId="ADAL" clId="{98FB8A92-BCA7-48CA-8F11-2B151231262F}" dt="2021-06-17T20:45:15.511" v="413" actId="478"/>
          <ac:spMkLst>
            <pc:docMk/>
            <pc:sldMk cId="1108146528" sldId="629"/>
            <ac:spMk id="103" creationId="{12B498B4-C029-4CD9-AE68-3ADB1F6DC8E3}"/>
          </ac:spMkLst>
        </pc:spChg>
        <pc:spChg chg="del">
          <ac:chgData name="MANUEL ALBERTO GUEVARA  NAJARRO" userId="dc0839a7-ef25-445d-88fe-29223dfab4a5" providerId="ADAL" clId="{98FB8A92-BCA7-48CA-8F11-2B151231262F}" dt="2021-06-17T20:45:15.511" v="413" actId="478"/>
          <ac:spMkLst>
            <pc:docMk/>
            <pc:sldMk cId="1108146528" sldId="629"/>
            <ac:spMk id="104" creationId="{762A8EF4-5D61-427D-869A-D968D0D1147B}"/>
          </ac:spMkLst>
        </pc:spChg>
        <pc:spChg chg="del">
          <ac:chgData name="MANUEL ALBERTO GUEVARA  NAJARRO" userId="dc0839a7-ef25-445d-88fe-29223dfab4a5" providerId="ADAL" clId="{98FB8A92-BCA7-48CA-8F11-2B151231262F}" dt="2021-06-17T20:45:15.511" v="413" actId="478"/>
          <ac:spMkLst>
            <pc:docMk/>
            <pc:sldMk cId="1108146528" sldId="629"/>
            <ac:spMk id="105" creationId="{0E896E69-CCA5-4FDD-99C7-5103ECA11A36}"/>
          </ac:spMkLst>
        </pc:spChg>
        <pc:spChg chg="del">
          <ac:chgData name="MANUEL ALBERTO GUEVARA  NAJARRO" userId="dc0839a7-ef25-445d-88fe-29223dfab4a5" providerId="ADAL" clId="{98FB8A92-BCA7-48CA-8F11-2B151231262F}" dt="2021-06-17T20:45:15.511" v="413" actId="478"/>
          <ac:spMkLst>
            <pc:docMk/>
            <pc:sldMk cId="1108146528" sldId="629"/>
            <ac:spMk id="107" creationId="{3888E005-69E3-4F7A-A6C4-5E11AC7F7C47}"/>
          </ac:spMkLst>
        </pc:spChg>
        <pc:spChg chg="del">
          <ac:chgData name="MANUEL ALBERTO GUEVARA  NAJARRO" userId="dc0839a7-ef25-445d-88fe-29223dfab4a5" providerId="ADAL" clId="{98FB8A92-BCA7-48CA-8F11-2B151231262F}" dt="2021-06-17T20:45:15.511" v="413" actId="478"/>
          <ac:spMkLst>
            <pc:docMk/>
            <pc:sldMk cId="1108146528" sldId="629"/>
            <ac:spMk id="110" creationId="{EBA60768-82F1-4166-AD30-212EACDE6B29}"/>
          </ac:spMkLst>
        </pc:spChg>
        <pc:spChg chg="del">
          <ac:chgData name="MANUEL ALBERTO GUEVARA  NAJARRO" userId="dc0839a7-ef25-445d-88fe-29223dfab4a5" providerId="ADAL" clId="{98FB8A92-BCA7-48CA-8F11-2B151231262F}" dt="2021-06-17T20:45:15.511" v="413" actId="478"/>
          <ac:spMkLst>
            <pc:docMk/>
            <pc:sldMk cId="1108146528" sldId="629"/>
            <ac:spMk id="113" creationId="{029ABA49-E388-4DA2-9AF3-7C5B38BD7B16}"/>
          </ac:spMkLst>
        </pc:spChg>
        <pc:spChg chg="del">
          <ac:chgData name="MANUEL ALBERTO GUEVARA  NAJARRO" userId="dc0839a7-ef25-445d-88fe-29223dfab4a5" providerId="ADAL" clId="{98FB8A92-BCA7-48CA-8F11-2B151231262F}" dt="2021-06-17T20:45:15.511" v="413" actId="478"/>
          <ac:spMkLst>
            <pc:docMk/>
            <pc:sldMk cId="1108146528" sldId="629"/>
            <ac:spMk id="116" creationId="{0C9B5BBB-3E9D-41B8-9904-1AC859041451}"/>
          </ac:spMkLst>
        </pc:spChg>
        <pc:spChg chg="del">
          <ac:chgData name="MANUEL ALBERTO GUEVARA  NAJARRO" userId="dc0839a7-ef25-445d-88fe-29223dfab4a5" providerId="ADAL" clId="{98FB8A92-BCA7-48CA-8F11-2B151231262F}" dt="2021-06-17T20:45:15.511" v="413" actId="478"/>
          <ac:spMkLst>
            <pc:docMk/>
            <pc:sldMk cId="1108146528" sldId="629"/>
            <ac:spMk id="119" creationId="{0507E863-C4A1-4E3A-88EE-B1F4057431E2}"/>
          </ac:spMkLst>
        </pc:spChg>
        <pc:spChg chg="del">
          <ac:chgData name="MANUEL ALBERTO GUEVARA  NAJARRO" userId="dc0839a7-ef25-445d-88fe-29223dfab4a5" providerId="ADAL" clId="{98FB8A92-BCA7-48CA-8F11-2B151231262F}" dt="2021-06-17T20:45:15.511" v="413" actId="478"/>
          <ac:spMkLst>
            <pc:docMk/>
            <pc:sldMk cId="1108146528" sldId="629"/>
            <ac:spMk id="122" creationId="{E9B955B7-1F99-4460-A9EC-89922F63D2BE}"/>
          </ac:spMkLst>
        </pc:spChg>
        <pc:picChg chg="add mod">
          <ac:chgData name="MANUEL ALBERTO GUEVARA  NAJARRO" userId="dc0839a7-ef25-445d-88fe-29223dfab4a5" providerId="ADAL" clId="{98FB8A92-BCA7-48CA-8F11-2B151231262F}" dt="2021-06-17T20:47:23.076" v="446" actId="1037"/>
          <ac:picMkLst>
            <pc:docMk/>
            <pc:sldMk cId="1108146528" sldId="629"/>
            <ac:picMk id="51" creationId="{E01BF0BA-DEFA-4C51-9132-EBA48F500DF8}"/>
          </ac:picMkLst>
        </pc:picChg>
        <pc:picChg chg="add mod">
          <ac:chgData name="MANUEL ALBERTO GUEVARA  NAJARRO" userId="dc0839a7-ef25-445d-88fe-29223dfab4a5" providerId="ADAL" clId="{98FB8A92-BCA7-48CA-8F11-2B151231262F}" dt="2021-06-17T20:47:35.097" v="455" actId="1038"/>
          <ac:picMkLst>
            <pc:docMk/>
            <pc:sldMk cId="1108146528" sldId="629"/>
            <ac:picMk id="52" creationId="{F3BAC3D1-176C-49EB-85CC-7901A855F4C6}"/>
          </ac:picMkLst>
        </pc:picChg>
        <pc:picChg chg="add mod">
          <ac:chgData name="MANUEL ALBERTO GUEVARA  NAJARRO" userId="dc0839a7-ef25-445d-88fe-29223dfab4a5" providerId="ADAL" clId="{98FB8A92-BCA7-48CA-8F11-2B151231262F}" dt="2021-06-17T20:47:23.076" v="446" actId="1037"/>
          <ac:picMkLst>
            <pc:docMk/>
            <pc:sldMk cId="1108146528" sldId="629"/>
            <ac:picMk id="53" creationId="{5F227B4B-07E1-4668-A411-9B42DAA84F10}"/>
          </ac:picMkLst>
        </pc:picChg>
        <pc:picChg chg="add mod">
          <ac:chgData name="MANUEL ALBERTO GUEVARA  NAJARRO" userId="dc0839a7-ef25-445d-88fe-29223dfab4a5" providerId="ADAL" clId="{98FB8A92-BCA7-48CA-8F11-2B151231262F}" dt="2021-06-17T20:47:35.097" v="455" actId="1038"/>
          <ac:picMkLst>
            <pc:docMk/>
            <pc:sldMk cId="1108146528" sldId="629"/>
            <ac:picMk id="54" creationId="{54CC9A94-2017-4422-9D43-845757D632B2}"/>
          </ac:picMkLst>
        </pc:picChg>
        <pc:picChg chg="del">
          <ac:chgData name="MANUEL ALBERTO GUEVARA  NAJARRO" userId="dc0839a7-ef25-445d-88fe-29223dfab4a5" providerId="ADAL" clId="{98FB8A92-BCA7-48CA-8F11-2B151231262F}" dt="2021-06-17T20:45:15.511" v="413" actId="478"/>
          <ac:picMkLst>
            <pc:docMk/>
            <pc:sldMk cId="1108146528" sldId="629"/>
            <ac:picMk id="131" creationId="{E26A2ED5-5032-4F32-861C-995D719B18F3}"/>
          </ac:picMkLst>
        </pc:picChg>
        <pc:picChg chg="del">
          <ac:chgData name="MANUEL ALBERTO GUEVARA  NAJARRO" userId="dc0839a7-ef25-445d-88fe-29223dfab4a5" providerId="ADAL" clId="{98FB8A92-BCA7-48CA-8F11-2B151231262F}" dt="2021-06-17T20:45:15.511" v="413" actId="478"/>
          <ac:picMkLst>
            <pc:docMk/>
            <pc:sldMk cId="1108146528" sldId="629"/>
            <ac:picMk id="132" creationId="{7FFD304D-F441-44E3-B840-E3FBA4BB3CA6}"/>
          </ac:picMkLst>
        </pc:picChg>
        <pc:picChg chg="del">
          <ac:chgData name="MANUEL ALBERTO GUEVARA  NAJARRO" userId="dc0839a7-ef25-445d-88fe-29223dfab4a5" providerId="ADAL" clId="{98FB8A92-BCA7-48CA-8F11-2B151231262F}" dt="2021-06-17T20:45:15.511" v="413" actId="478"/>
          <ac:picMkLst>
            <pc:docMk/>
            <pc:sldMk cId="1108146528" sldId="629"/>
            <ac:picMk id="133" creationId="{82B8083F-99CE-4CA6-B2EE-C630B4911387}"/>
          </ac:picMkLst>
        </pc:picChg>
        <pc:picChg chg="del">
          <ac:chgData name="MANUEL ALBERTO GUEVARA  NAJARRO" userId="dc0839a7-ef25-445d-88fe-29223dfab4a5" providerId="ADAL" clId="{98FB8A92-BCA7-48CA-8F11-2B151231262F}" dt="2021-06-17T20:45:15.511" v="413" actId="478"/>
          <ac:picMkLst>
            <pc:docMk/>
            <pc:sldMk cId="1108146528" sldId="629"/>
            <ac:picMk id="134" creationId="{6251AD4A-A3D7-4CB9-A05B-E777662F6397}"/>
          </ac:picMkLst>
        </pc:picChg>
        <pc:picChg chg="del">
          <ac:chgData name="MANUEL ALBERTO GUEVARA  NAJARRO" userId="dc0839a7-ef25-445d-88fe-29223dfab4a5" providerId="ADAL" clId="{98FB8A92-BCA7-48CA-8F11-2B151231262F}" dt="2021-06-17T20:45:15.511" v="413" actId="478"/>
          <ac:picMkLst>
            <pc:docMk/>
            <pc:sldMk cId="1108146528" sldId="629"/>
            <ac:picMk id="135" creationId="{F3902A19-D4CB-4E91-84BC-38BBE04E1EDB}"/>
          </ac:picMkLst>
        </pc:picChg>
        <pc:picChg chg="del">
          <ac:chgData name="MANUEL ALBERTO GUEVARA  NAJARRO" userId="dc0839a7-ef25-445d-88fe-29223dfab4a5" providerId="ADAL" clId="{98FB8A92-BCA7-48CA-8F11-2B151231262F}" dt="2021-06-17T20:45:15.511" v="413" actId="478"/>
          <ac:picMkLst>
            <pc:docMk/>
            <pc:sldMk cId="1108146528" sldId="629"/>
            <ac:picMk id="136" creationId="{9F8872A5-0E0C-4FAA-B0D6-B9B0C7ADD7D1}"/>
          </ac:picMkLst>
        </pc:picChg>
      </pc:sldChg>
      <pc:sldChg chg="add del">
        <pc:chgData name="MANUEL ALBERTO GUEVARA  NAJARRO" userId="dc0839a7-ef25-445d-88fe-29223dfab4a5" providerId="ADAL" clId="{98FB8A92-BCA7-48CA-8F11-2B151231262F}" dt="2021-06-17T20:42:11.436" v="387" actId="22"/>
        <pc:sldMkLst>
          <pc:docMk/>
          <pc:sldMk cId="3810889754" sldId="629"/>
        </pc:sldMkLst>
      </pc:sldChg>
      <pc:sldChg chg="addSp delSp modSp add mod ord">
        <pc:chgData name="MANUEL ALBERTO GUEVARA  NAJARRO" userId="dc0839a7-ef25-445d-88fe-29223dfab4a5" providerId="ADAL" clId="{98FB8A92-BCA7-48CA-8F11-2B151231262F}" dt="2021-06-17T21:28:30.578" v="771" actId="14826"/>
        <pc:sldMkLst>
          <pc:docMk/>
          <pc:sldMk cId="2932305907" sldId="630"/>
        </pc:sldMkLst>
        <pc:spChg chg="mod">
          <ac:chgData name="MANUEL ALBERTO GUEVARA  NAJARRO" userId="dc0839a7-ef25-445d-88fe-29223dfab4a5" providerId="ADAL" clId="{98FB8A92-BCA7-48CA-8F11-2B151231262F}" dt="2021-06-17T21:00:53.515" v="675" actId="1037"/>
          <ac:spMkLst>
            <pc:docMk/>
            <pc:sldMk cId="2932305907" sldId="630"/>
            <ac:spMk id="39" creationId="{ACC695CE-44CC-4B6E-A480-F9F483B6AB96}"/>
          </ac:spMkLst>
        </pc:spChg>
        <pc:spChg chg="mod">
          <ac:chgData name="MANUEL ALBERTO GUEVARA  NAJARRO" userId="dc0839a7-ef25-445d-88fe-29223dfab4a5" providerId="ADAL" clId="{98FB8A92-BCA7-48CA-8F11-2B151231262F}" dt="2021-06-17T21:00:53.515" v="675" actId="1037"/>
          <ac:spMkLst>
            <pc:docMk/>
            <pc:sldMk cId="2932305907" sldId="630"/>
            <ac:spMk id="40" creationId="{C355B0CF-6879-4060-9B65-E091EA5B23D9}"/>
          </ac:spMkLst>
        </pc:spChg>
        <pc:spChg chg="mod">
          <ac:chgData name="MANUEL ALBERTO GUEVARA  NAJARRO" userId="dc0839a7-ef25-445d-88fe-29223dfab4a5" providerId="ADAL" clId="{98FB8A92-BCA7-48CA-8F11-2B151231262F}" dt="2021-06-17T21:00:53.515" v="675" actId="1037"/>
          <ac:spMkLst>
            <pc:docMk/>
            <pc:sldMk cId="2932305907" sldId="630"/>
            <ac:spMk id="42" creationId="{E7D2B2B0-17C2-4943-8E20-4437192CAD2F}"/>
          </ac:spMkLst>
        </pc:spChg>
        <pc:spChg chg="mod">
          <ac:chgData name="MANUEL ALBERTO GUEVARA  NAJARRO" userId="dc0839a7-ef25-445d-88fe-29223dfab4a5" providerId="ADAL" clId="{98FB8A92-BCA7-48CA-8F11-2B151231262F}" dt="2021-06-17T21:01:04.968" v="681" actId="14100"/>
          <ac:spMkLst>
            <pc:docMk/>
            <pc:sldMk cId="2932305907" sldId="630"/>
            <ac:spMk id="43" creationId="{F924FD13-0A7D-416A-BA1A-CB3B19374B83}"/>
          </ac:spMkLst>
        </pc:spChg>
        <pc:spChg chg="mod">
          <ac:chgData name="MANUEL ALBERTO GUEVARA  NAJARRO" userId="dc0839a7-ef25-445d-88fe-29223dfab4a5" providerId="ADAL" clId="{98FB8A92-BCA7-48CA-8F11-2B151231262F}" dt="2021-06-17T21:00:53.515" v="675" actId="1037"/>
          <ac:spMkLst>
            <pc:docMk/>
            <pc:sldMk cId="2932305907" sldId="630"/>
            <ac:spMk id="45" creationId="{A11AFCFC-2540-47C6-B450-9F3938378212}"/>
          </ac:spMkLst>
        </pc:spChg>
        <pc:spChg chg="mod">
          <ac:chgData name="MANUEL ALBERTO GUEVARA  NAJARRO" userId="dc0839a7-ef25-445d-88fe-29223dfab4a5" providerId="ADAL" clId="{98FB8A92-BCA7-48CA-8F11-2B151231262F}" dt="2021-06-17T21:00:53.515" v="675" actId="1037"/>
          <ac:spMkLst>
            <pc:docMk/>
            <pc:sldMk cId="2932305907" sldId="630"/>
            <ac:spMk id="48" creationId="{623F76FC-39AA-46BA-9428-0000BF320917}"/>
          </ac:spMkLst>
        </pc:spChg>
        <pc:spChg chg="mod">
          <ac:chgData name="MANUEL ALBERTO GUEVARA  NAJARRO" userId="dc0839a7-ef25-445d-88fe-29223dfab4a5" providerId="ADAL" clId="{98FB8A92-BCA7-48CA-8F11-2B151231262F}" dt="2021-06-17T21:00:53.515" v="675" actId="1037"/>
          <ac:spMkLst>
            <pc:docMk/>
            <pc:sldMk cId="2932305907" sldId="630"/>
            <ac:spMk id="55" creationId="{44EFE15E-4CBC-4AC5-974A-C4C18972DD37}"/>
          </ac:spMkLst>
        </pc:spChg>
        <pc:spChg chg="mod">
          <ac:chgData name="MANUEL ALBERTO GUEVARA  NAJARRO" userId="dc0839a7-ef25-445d-88fe-29223dfab4a5" providerId="ADAL" clId="{98FB8A92-BCA7-48CA-8F11-2B151231262F}" dt="2021-06-17T21:01:02.448" v="680" actId="14100"/>
          <ac:spMkLst>
            <pc:docMk/>
            <pc:sldMk cId="2932305907" sldId="630"/>
            <ac:spMk id="56" creationId="{DAEE2C90-2FD8-4EA6-AA4D-843E87469421}"/>
          </ac:spMkLst>
        </pc:spChg>
        <pc:picChg chg="add del">
          <ac:chgData name="MANUEL ALBERTO GUEVARA  NAJARRO" userId="dc0839a7-ef25-445d-88fe-29223dfab4a5" providerId="ADAL" clId="{98FB8A92-BCA7-48CA-8F11-2B151231262F}" dt="2021-06-17T21:25:42.135" v="765" actId="22"/>
          <ac:picMkLst>
            <pc:docMk/>
            <pc:sldMk cId="2932305907" sldId="630"/>
            <ac:picMk id="5" creationId="{C823C2C2-0A4B-4DD0-BAD1-9AC5BCD657C5}"/>
          </ac:picMkLst>
        </pc:picChg>
        <pc:picChg chg="add del">
          <ac:chgData name="MANUEL ALBERTO GUEVARA  NAJARRO" userId="dc0839a7-ef25-445d-88fe-29223dfab4a5" providerId="ADAL" clId="{98FB8A92-BCA7-48CA-8F11-2B151231262F}" dt="2021-06-17T21:26:54.175" v="769" actId="22"/>
          <ac:picMkLst>
            <pc:docMk/>
            <pc:sldMk cId="2932305907" sldId="630"/>
            <ac:picMk id="7" creationId="{D0B955D5-0815-4A72-B1D5-2FE7DB9E8C88}"/>
          </ac:picMkLst>
        </pc:picChg>
        <pc:picChg chg="mod">
          <ac:chgData name="MANUEL ALBERTO GUEVARA  NAJARRO" userId="dc0839a7-ef25-445d-88fe-29223dfab4a5" providerId="ADAL" clId="{98FB8A92-BCA7-48CA-8F11-2B151231262F}" dt="2021-06-17T21:25:44.651" v="766" actId="14826"/>
          <ac:picMkLst>
            <pc:docMk/>
            <pc:sldMk cId="2932305907" sldId="630"/>
            <ac:picMk id="51" creationId="{E01BF0BA-DEFA-4C51-9132-EBA48F500DF8}"/>
          </ac:picMkLst>
        </pc:picChg>
        <pc:picChg chg="mod">
          <ac:chgData name="MANUEL ALBERTO GUEVARA  NAJARRO" userId="dc0839a7-ef25-445d-88fe-29223dfab4a5" providerId="ADAL" clId="{98FB8A92-BCA7-48CA-8F11-2B151231262F}" dt="2021-06-17T21:26:32.901" v="767" actId="14826"/>
          <ac:picMkLst>
            <pc:docMk/>
            <pc:sldMk cId="2932305907" sldId="630"/>
            <ac:picMk id="52" creationId="{F3BAC3D1-176C-49EB-85CC-7901A855F4C6}"/>
          </ac:picMkLst>
        </pc:picChg>
        <pc:picChg chg="mod">
          <ac:chgData name="MANUEL ALBERTO GUEVARA  NAJARRO" userId="dc0839a7-ef25-445d-88fe-29223dfab4a5" providerId="ADAL" clId="{98FB8A92-BCA7-48CA-8F11-2B151231262F}" dt="2021-06-17T21:26:56.616" v="770" actId="14826"/>
          <ac:picMkLst>
            <pc:docMk/>
            <pc:sldMk cId="2932305907" sldId="630"/>
            <ac:picMk id="53" creationId="{5F227B4B-07E1-4668-A411-9B42DAA84F10}"/>
          </ac:picMkLst>
        </pc:picChg>
        <pc:picChg chg="mod">
          <ac:chgData name="MANUEL ALBERTO GUEVARA  NAJARRO" userId="dc0839a7-ef25-445d-88fe-29223dfab4a5" providerId="ADAL" clId="{98FB8A92-BCA7-48CA-8F11-2B151231262F}" dt="2021-06-17T21:28:30.578" v="771" actId="14826"/>
          <ac:picMkLst>
            <pc:docMk/>
            <pc:sldMk cId="2932305907" sldId="630"/>
            <ac:picMk id="54" creationId="{54CC9A94-2017-4422-9D43-845757D632B2}"/>
          </ac:picMkLst>
        </pc:picChg>
      </pc:sldChg>
      <pc:sldChg chg="addSp delSp modSp add mod">
        <pc:chgData name="MANUEL ALBERTO GUEVARA  NAJARRO" userId="dc0839a7-ef25-445d-88fe-29223dfab4a5" providerId="ADAL" clId="{98FB8A92-BCA7-48CA-8F11-2B151231262F}" dt="2021-06-17T21:40:01.209" v="836" actId="27180"/>
        <pc:sldMkLst>
          <pc:docMk/>
          <pc:sldMk cId="1094214726" sldId="631"/>
        </pc:sldMkLst>
        <pc:spChg chg="mod">
          <ac:chgData name="MANUEL ALBERTO GUEVARA  NAJARRO" userId="dc0839a7-ef25-445d-88fe-29223dfab4a5" providerId="ADAL" clId="{98FB8A92-BCA7-48CA-8F11-2B151231262F}" dt="2021-06-17T21:02:03.387" v="686" actId="20577"/>
          <ac:spMkLst>
            <pc:docMk/>
            <pc:sldMk cId="1094214726" sldId="631"/>
            <ac:spMk id="40" creationId="{C355B0CF-6879-4060-9B65-E091EA5B23D9}"/>
          </ac:spMkLst>
        </pc:spChg>
        <pc:spChg chg="mod">
          <ac:chgData name="MANUEL ALBERTO GUEVARA  NAJARRO" userId="dc0839a7-ef25-445d-88fe-29223dfab4a5" providerId="ADAL" clId="{98FB8A92-BCA7-48CA-8F11-2B151231262F}" dt="2021-06-17T21:15:54.942" v="711" actId="20577"/>
          <ac:spMkLst>
            <pc:docMk/>
            <pc:sldMk cId="1094214726" sldId="631"/>
            <ac:spMk id="43" creationId="{F924FD13-0A7D-416A-BA1A-CB3B19374B83}"/>
          </ac:spMkLst>
        </pc:spChg>
        <pc:spChg chg="mod">
          <ac:chgData name="MANUEL ALBERTO GUEVARA  NAJARRO" userId="dc0839a7-ef25-445d-88fe-29223dfab4a5" providerId="ADAL" clId="{98FB8A92-BCA7-48CA-8F11-2B151231262F}" dt="2021-06-17T21:23:12.834" v="742" actId="20577"/>
          <ac:spMkLst>
            <pc:docMk/>
            <pc:sldMk cId="1094214726" sldId="631"/>
            <ac:spMk id="55" creationId="{44EFE15E-4CBC-4AC5-974A-C4C18972DD37}"/>
          </ac:spMkLst>
        </pc:spChg>
        <pc:spChg chg="mod">
          <ac:chgData name="MANUEL ALBERTO GUEVARA  NAJARRO" userId="dc0839a7-ef25-445d-88fe-29223dfab4a5" providerId="ADAL" clId="{98FB8A92-BCA7-48CA-8F11-2B151231262F}" dt="2021-06-17T21:24:57.101" v="763" actId="20577"/>
          <ac:spMkLst>
            <pc:docMk/>
            <pc:sldMk cId="1094214726" sldId="631"/>
            <ac:spMk id="56" creationId="{DAEE2C90-2FD8-4EA6-AA4D-843E87469421}"/>
          </ac:spMkLst>
        </pc:spChg>
        <pc:graphicFrameChg chg="add mod modGraphic">
          <ac:chgData name="MANUEL ALBERTO GUEVARA  NAJARRO" userId="dc0839a7-ef25-445d-88fe-29223dfab4a5" providerId="ADAL" clId="{98FB8A92-BCA7-48CA-8F11-2B151231262F}" dt="2021-06-17T21:40:01.209" v="836" actId="27180"/>
          <ac:graphicFrameMkLst>
            <pc:docMk/>
            <pc:sldMk cId="1094214726" sldId="631"/>
            <ac:graphicFrameMk id="7" creationId="{51AE6F48-A298-4237-A3D3-362725BF4190}"/>
          </ac:graphicFrameMkLst>
        </pc:graphicFrameChg>
        <pc:graphicFrameChg chg="add del mod modGraphic">
          <ac:chgData name="MANUEL ALBERTO GUEVARA  NAJARRO" userId="dc0839a7-ef25-445d-88fe-29223dfab4a5" providerId="ADAL" clId="{98FB8A92-BCA7-48CA-8F11-2B151231262F}" dt="2021-06-17T21:35:10.509" v="799" actId="478"/>
          <ac:graphicFrameMkLst>
            <pc:docMk/>
            <pc:sldMk cId="1094214726" sldId="631"/>
            <ac:graphicFrameMk id="18" creationId="{4C2E4915-D110-4F41-A612-B839233588A4}"/>
          </ac:graphicFrameMkLst>
        </pc:graphicFrameChg>
        <pc:picChg chg="add del">
          <ac:chgData name="MANUEL ALBERTO GUEVARA  NAJARRO" userId="dc0839a7-ef25-445d-88fe-29223dfab4a5" providerId="ADAL" clId="{98FB8A92-BCA7-48CA-8F11-2B151231262F}" dt="2021-06-17T21:28:55.591" v="773" actId="22"/>
          <ac:picMkLst>
            <pc:docMk/>
            <pc:sldMk cId="1094214726" sldId="631"/>
            <ac:picMk id="5" creationId="{C3A806B2-8091-4C43-9608-F7EFA30F8D8B}"/>
          </ac:picMkLst>
        </pc:picChg>
        <pc:picChg chg="del mod">
          <ac:chgData name="MANUEL ALBERTO GUEVARA  NAJARRO" userId="dc0839a7-ef25-445d-88fe-29223dfab4a5" providerId="ADAL" clId="{98FB8A92-BCA7-48CA-8F11-2B151231262F}" dt="2021-06-17T21:39:27.461" v="822" actId="478"/>
          <ac:picMkLst>
            <pc:docMk/>
            <pc:sldMk cId="1094214726" sldId="631"/>
            <ac:picMk id="51" creationId="{E01BF0BA-DEFA-4C51-9132-EBA48F500DF8}"/>
          </ac:picMkLst>
        </pc:picChg>
        <pc:picChg chg="mod">
          <ac:chgData name="MANUEL ALBERTO GUEVARA  NAJARRO" userId="dc0839a7-ef25-445d-88fe-29223dfab4a5" providerId="ADAL" clId="{98FB8A92-BCA7-48CA-8F11-2B151231262F}" dt="2021-06-17T21:29:19.200" v="775" actId="14826"/>
          <ac:picMkLst>
            <pc:docMk/>
            <pc:sldMk cId="1094214726" sldId="631"/>
            <ac:picMk id="52" creationId="{F3BAC3D1-176C-49EB-85CC-7901A855F4C6}"/>
          </ac:picMkLst>
        </pc:picChg>
        <pc:picChg chg="mod">
          <ac:chgData name="MANUEL ALBERTO GUEVARA  NAJARRO" userId="dc0839a7-ef25-445d-88fe-29223dfab4a5" providerId="ADAL" clId="{98FB8A92-BCA7-48CA-8F11-2B151231262F}" dt="2021-06-17T21:29:50.305" v="776" actId="14826"/>
          <ac:picMkLst>
            <pc:docMk/>
            <pc:sldMk cId="1094214726" sldId="631"/>
            <ac:picMk id="53" creationId="{5F227B4B-07E1-4668-A411-9B42DAA84F10}"/>
          </ac:picMkLst>
        </pc:picChg>
        <pc:picChg chg="mod modCrop">
          <ac:chgData name="MANUEL ALBERTO GUEVARA  NAJARRO" userId="dc0839a7-ef25-445d-88fe-29223dfab4a5" providerId="ADAL" clId="{98FB8A92-BCA7-48CA-8F11-2B151231262F}" dt="2021-06-17T21:31:33.069" v="782" actId="14826"/>
          <ac:picMkLst>
            <pc:docMk/>
            <pc:sldMk cId="1094214726" sldId="631"/>
            <ac:picMk id="54" creationId="{54CC9A94-2017-4422-9D43-845757D632B2}"/>
          </ac:picMkLst>
        </pc:picChg>
      </pc:sldChg>
      <pc:sldChg chg="add del">
        <pc:chgData name="MANUEL ALBERTO GUEVARA  NAJARRO" userId="dc0839a7-ef25-445d-88fe-29223dfab4a5" providerId="ADAL" clId="{98FB8A92-BCA7-48CA-8F11-2B151231262F}" dt="2021-06-17T20:59:02.882" v="650" actId="47"/>
        <pc:sldMkLst>
          <pc:docMk/>
          <pc:sldMk cId="1202060131" sldId="631"/>
        </pc:sldMkLst>
      </pc:sldChg>
      <pc:sldChg chg="addSp delSp modSp new del mod modClrScheme chgLayout">
        <pc:chgData name="MANUEL ALBERTO GUEVARA  NAJARRO" userId="dc0839a7-ef25-445d-88fe-29223dfab4a5" providerId="ADAL" clId="{98FB8A92-BCA7-48CA-8F11-2B151231262F}" dt="2021-06-17T21:32:23.289" v="788" actId="47"/>
        <pc:sldMkLst>
          <pc:docMk/>
          <pc:sldMk cId="869236226" sldId="632"/>
        </pc:sldMkLst>
        <pc:spChg chg="del mod ord">
          <ac:chgData name="MANUEL ALBERTO GUEVARA  NAJARRO" userId="dc0839a7-ef25-445d-88fe-29223dfab4a5" providerId="ADAL" clId="{98FB8A92-BCA7-48CA-8F11-2B151231262F}" dt="2021-06-17T21:32:02.322" v="784" actId="700"/>
          <ac:spMkLst>
            <pc:docMk/>
            <pc:sldMk cId="869236226" sldId="632"/>
            <ac:spMk id="2" creationId="{0BFEEB2C-98C1-4452-A9C8-295697384222}"/>
          </ac:spMkLst>
        </pc:spChg>
        <pc:spChg chg="del mod ord">
          <ac:chgData name="MANUEL ALBERTO GUEVARA  NAJARRO" userId="dc0839a7-ef25-445d-88fe-29223dfab4a5" providerId="ADAL" clId="{98FB8A92-BCA7-48CA-8F11-2B151231262F}" dt="2021-06-17T21:32:02.322" v="784" actId="700"/>
          <ac:spMkLst>
            <pc:docMk/>
            <pc:sldMk cId="869236226" sldId="632"/>
            <ac:spMk id="3" creationId="{42BB23F9-B37C-42AC-AD80-A8D0BD9991B4}"/>
          </ac:spMkLst>
        </pc:spChg>
        <pc:spChg chg="del">
          <ac:chgData name="MANUEL ALBERTO GUEVARA  NAJARRO" userId="dc0839a7-ef25-445d-88fe-29223dfab4a5" providerId="ADAL" clId="{98FB8A92-BCA7-48CA-8F11-2B151231262F}" dt="2021-06-17T21:32:02.322" v="784" actId="700"/>
          <ac:spMkLst>
            <pc:docMk/>
            <pc:sldMk cId="869236226" sldId="632"/>
            <ac:spMk id="4" creationId="{698EC57B-6CC3-47C2-B597-9B4D8493AC5A}"/>
          </ac:spMkLst>
        </pc:spChg>
        <pc:spChg chg="add del mod ord">
          <ac:chgData name="MANUEL ALBERTO GUEVARA  NAJARRO" userId="dc0839a7-ef25-445d-88fe-29223dfab4a5" providerId="ADAL" clId="{98FB8A92-BCA7-48CA-8F11-2B151231262F}" dt="2021-06-17T21:32:06.140" v="785" actId="700"/>
          <ac:spMkLst>
            <pc:docMk/>
            <pc:sldMk cId="869236226" sldId="632"/>
            <ac:spMk id="5" creationId="{BC32BADA-4086-4718-B5E4-BE6316F2F8B0}"/>
          </ac:spMkLst>
        </pc:spChg>
        <pc:spChg chg="add del mod ord">
          <ac:chgData name="MANUEL ALBERTO GUEVARA  NAJARRO" userId="dc0839a7-ef25-445d-88fe-29223dfab4a5" providerId="ADAL" clId="{98FB8A92-BCA7-48CA-8F11-2B151231262F}" dt="2021-06-17T21:32:06.140" v="785" actId="700"/>
          <ac:spMkLst>
            <pc:docMk/>
            <pc:sldMk cId="869236226" sldId="632"/>
            <ac:spMk id="6" creationId="{91B57493-823E-49FE-9EA0-36AD92148919}"/>
          </ac:spMkLst>
        </pc:spChg>
        <pc:spChg chg="add del mod ord">
          <ac:chgData name="MANUEL ALBERTO GUEVARA  NAJARRO" userId="dc0839a7-ef25-445d-88fe-29223dfab4a5" providerId="ADAL" clId="{98FB8A92-BCA7-48CA-8F11-2B151231262F}" dt="2021-06-17T21:32:14.829" v="786" actId="700"/>
          <ac:spMkLst>
            <pc:docMk/>
            <pc:sldMk cId="869236226" sldId="632"/>
            <ac:spMk id="7" creationId="{3C940AFB-0762-4C2D-A8A1-B47E31DC45C8}"/>
          </ac:spMkLst>
        </pc:spChg>
        <pc:spChg chg="add del mod ord">
          <ac:chgData name="MANUEL ALBERTO GUEVARA  NAJARRO" userId="dc0839a7-ef25-445d-88fe-29223dfab4a5" providerId="ADAL" clId="{98FB8A92-BCA7-48CA-8F11-2B151231262F}" dt="2021-06-17T21:32:14.829" v="786" actId="700"/>
          <ac:spMkLst>
            <pc:docMk/>
            <pc:sldMk cId="869236226" sldId="632"/>
            <ac:spMk id="8" creationId="{41AAEBD0-2122-4177-9DF8-7F19795DB113}"/>
          </ac:spMkLst>
        </pc:spChg>
        <pc:spChg chg="add del mod ord">
          <ac:chgData name="MANUEL ALBERTO GUEVARA  NAJARRO" userId="dc0839a7-ef25-445d-88fe-29223dfab4a5" providerId="ADAL" clId="{98FB8A92-BCA7-48CA-8F11-2B151231262F}" dt="2021-06-17T21:32:14.829" v="786" actId="700"/>
          <ac:spMkLst>
            <pc:docMk/>
            <pc:sldMk cId="869236226" sldId="632"/>
            <ac:spMk id="9" creationId="{644BD0BB-B310-4B57-BBC5-C1539C32662C}"/>
          </ac:spMkLst>
        </pc:spChg>
        <pc:spChg chg="add del mod ord">
          <ac:chgData name="MANUEL ALBERTO GUEVARA  NAJARRO" userId="dc0839a7-ef25-445d-88fe-29223dfab4a5" providerId="ADAL" clId="{98FB8A92-BCA7-48CA-8F11-2B151231262F}" dt="2021-06-17T21:32:20.770" v="787" actId="700"/>
          <ac:spMkLst>
            <pc:docMk/>
            <pc:sldMk cId="869236226" sldId="632"/>
            <ac:spMk id="10" creationId="{69F54697-1924-4B9B-A0E3-61A5C08B5DC7}"/>
          </ac:spMkLst>
        </pc:spChg>
        <pc:spChg chg="add del mod ord">
          <ac:chgData name="MANUEL ALBERTO GUEVARA  NAJARRO" userId="dc0839a7-ef25-445d-88fe-29223dfab4a5" providerId="ADAL" clId="{98FB8A92-BCA7-48CA-8F11-2B151231262F}" dt="2021-06-17T21:32:20.770" v="787" actId="700"/>
          <ac:spMkLst>
            <pc:docMk/>
            <pc:sldMk cId="869236226" sldId="632"/>
            <ac:spMk id="11" creationId="{CE881695-097C-4C43-BF28-6FA1917E36C1}"/>
          </ac:spMkLst>
        </pc:spChg>
        <pc:spChg chg="add del mod ord">
          <ac:chgData name="MANUEL ALBERTO GUEVARA  NAJARRO" userId="dc0839a7-ef25-445d-88fe-29223dfab4a5" providerId="ADAL" clId="{98FB8A92-BCA7-48CA-8F11-2B151231262F}" dt="2021-06-17T21:32:20.770" v="787" actId="700"/>
          <ac:spMkLst>
            <pc:docMk/>
            <pc:sldMk cId="869236226" sldId="632"/>
            <ac:spMk id="12" creationId="{B002DE76-0240-4CE1-B9D5-4F2A8216678B}"/>
          </ac:spMkLst>
        </pc:spChg>
        <pc:spChg chg="add del mod ord">
          <ac:chgData name="MANUEL ALBERTO GUEVARA  NAJARRO" userId="dc0839a7-ef25-445d-88fe-29223dfab4a5" providerId="ADAL" clId="{98FB8A92-BCA7-48CA-8F11-2B151231262F}" dt="2021-06-17T21:32:20.770" v="787" actId="700"/>
          <ac:spMkLst>
            <pc:docMk/>
            <pc:sldMk cId="869236226" sldId="632"/>
            <ac:spMk id="13" creationId="{93CFBC3A-BA3A-45BF-9419-B05649A484A4}"/>
          </ac:spMkLst>
        </pc:spChg>
        <pc:spChg chg="add mod ord">
          <ac:chgData name="MANUEL ALBERTO GUEVARA  NAJARRO" userId="dc0839a7-ef25-445d-88fe-29223dfab4a5" providerId="ADAL" clId="{98FB8A92-BCA7-48CA-8F11-2B151231262F}" dt="2021-06-17T21:32:20.770" v="787" actId="700"/>
          <ac:spMkLst>
            <pc:docMk/>
            <pc:sldMk cId="869236226" sldId="632"/>
            <ac:spMk id="14" creationId="{CF6FFBFA-7A00-4A98-B9F6-C10980DD7FEC}"/>
          </ac:spMkLst>
        </pc:spChg>
        <pc:spChg chg="add mod ord">
          <ac:chgData name="MANUEL ALBERTO GUEVARA  NAJARRO" userId="dc0839a7-ef25-445d-88fe-29223dfab4a5" providerId="ADAL" clId="{98FB8A92-BCA7-48CA-8F11-2B151231262F}" dt="2021-06-17T21:32:20.770" v="787" actId="700"/>
          <ac:spMkLst>
            <pc:docMk/>
            <pc:sldMk cId="869236226" sldId="632"/>
            <ac:spMk id="15" creationId="{BF734F96-25EE-47AA-AE0A-5F1690876E75}"/>
          </ac:spMkLst>
        </pc:spChg>
      </pc:sldChg>
      <pc:sldChg chg="add del">
        <pc:chgData name="MANUEL ALBERTO GUEVARA  NAJARRO" userId="dc0839a7-ef25-445d-88fe-29223dfab4a5" providerId="ADAL" clId="{98FB8A92-BCA7-48CA-8F11-2B151231262F}" dt="2021-06-17T20:59:02.882" v="650" actId="47"/>
        <pc:sldMkLst>
          <pc:docMk/>
          <pc:sldMk cId="1517985719" sldId="632"/>
        </pc:sldMkLst>
      </pc:sldChg>
      <pc:sldChg chg="addSp delSp modSp new mod modClrScheme chgLayout">
        <pc:chgData name="MANUEL ALBERTO GUEVARA  NAJARRO" userId="dc0839a7-ef25-445d-88fe-29223dfab4a5" providerId="ADAL" clId="{98FB8A92-BCA7-48CA-8F11-2B151231262F}" dt="2021-06-17T21:41:35.519" v="911" actId="20577"/>
        <pc:sldMkLst>
          <pc:docMk/>
          <pc:sldMk cId="1889000168" sldId="632"/>
        </pc:sldMkLst>
        <pc:spChg chg="del mod ord">
          <ac:chgData name="MANUEL ALBERTO GUEVARA  NAJARRO" userId="dc0839a7-ef25-445d-88fe-29223dfab4a5" providerId="ADAL" clId="{98FB8A92-BCA7-48CA-8F11-2B151231262F}" dt="2021-06-17T21:33:49.443" v="794" actId="700"/>
          <ac:spMkLst>
            <pc:docMk/>
            <pc:sldMk cId="1889000168" sldId="632"/>
            <ac:spMk id="2" creationId="{C26DA354-8B13-4CEE-B6DF-52ECD14173B2}"/>
          </ac:spMkLst>
        </pc:spChg>
        <pc:spChg chg="del mod ord">
          <ac:chgData name="MANUEL ALBERTO GUEVARA  NAJARRO" userId="dc0839a7-ef25-445d-88fe-29223dfab4a5" providerId="ADAL" clId="{98FB8A92-BCA7-48CA-8F11-2B151231262F}" dt="2021-06-17T21:33:49.443" v="794" actId="700"/>
          <ac:spMkLst>
            <pc:docMk/>
            <pc:sldMk cId="1889000168" sldId="632"/>
            <ac:spMk id="3" creationId="{F5FB0C3C-0A36-42E2-84FC-4037029E0F1B}"/>
          </ac:spMkLst>
        </pc:spChg>
        <pc:spChg chg="del mod ord">
          <ac:chgData name="MANUEL ALBERTO GUEVARA  NAJARRO" userId="dc0839a7-ef25-445d-88fe-29223dfab4a5" providerId="ADAL" clId="{98FB8A92-BCA7-48CA-8F11-2B151231262F}" dt="2021-06-17T21:33:49.443" v="794" actId="700"/>
          <ac:spMkLst>
            <pc:docMk/>
            <pc:sldMk cId="1889000168" sldId="632"/>
            <ac:spMk id="4" creationId="{CE90A9D2-0E7B-4E12-88B3-11C0C6F5C801}"/>
          </ac:spMkLst>
        </pc:spChg>
        <pc:spChg chg="add mod ord">
          <ac:chgData name="MANUEL ALBERTO GUEVARA  NAJARRO" userId="dc0839a7-ef25-445d-88fe-29223dfab4a5" providerId="ADAL" clId="{98FB8A92-BCA7-48CA-8F11-2B151231262F}" dt="2021-06-17T21:40:27.999" v="845" actId="2716"/>
          <ac:spMkLst>
            <pc:docMk/>
            <pc:sldMk cId="1889000168" sldId="632"/>
            <ac:spMk id="5" creationId="{5ECE236A-6C3C-46E8-A81F-7846D7B4570C}"/>
          </ac:spMkLst>
        </pc:spChg>
        <pc:spChg chg="add mod ord">
          <ac:chgData name="MANUEL ALBERTO GUEVARA  NAJARRO" userId="dc0839a7-ef25-445d-88fe-29223dfab4a5" providerId="ADAL" clId="{98FB8A92-BCA7-48CA-8F11-2B151231262F}" dt="2021-06-17T21:41:35.519" v="911" actId="20577"/>
          <ac:spMkLst>
            <pc:docMk/>
            <pc:sldMk cId="1889000168" sldId="632"/>
            <ac:spMk id="6" creationId="{62B8E1A4-E755-4E07-B436-48B0481D7B00}"/>
          </ac:spMkLst>
        </pc:spChg>
        <pc:spChg chg="add del mod ord">
          <ac:chgData name="MANUEL ALBERTO GUEVARA  NAJARRO" userId="dc0839a7-ef25-445d-88fe-29223dfab4a5" providerId="ADAL" clId="{98FB8A92-BCA7-48CA-8F11-2B151231262F}" dt="2021-06-17T21:41:11.145" v="902" actId="22"/>
          <ac:spMkLst>
            <pc:docMk/>
            <pc:sldMk cId="1889000168" sldId="632"/>
            <ac:spMk id="7" creationId="{6E20E88F-61DC-41B0-B94C-3F0E11A098B0}"/>
          </ac:spMkLst>
        </pc:spChg>
        <pc:spChg chg="add mod ord">
          <ac:chgData name="MANUEL ALBERTO GUEVARA  NAJARRO" userId="dc0839a7-ef25-445d-88fe-29223dfab4a5" providerId="ADAL" clId="{98FB8A92-BCA7-48CA-8F11-2B151231262F}" dt="2021-06-17T21:40:41.779" v="901" actId="20577"/>
          <ac:spMkLst>
            <pc:docMk/>
            <pc:sldMk cId="1889000168" sldId="632"/>
            <ac:spMk id="8" creationId="{E7CEC6EF-2F0A-4CD2-A23E-2A05F9F436E8}"/>
          </ac:spMkLst>
        </pc:spChg>
        <pc:picChg chg="add mod ord modCrop">
          <ac:chgData name="MANUEL ALBERTO GUEVARA  NAJARRO" userId="dc0839a7-ef25-445d-88fe-29223dfab4a5" providerId="ADAL" clId="{98FB8A92-BCA7-48CA-8F11-2B151231262F}" dt="2021-06-17T21:41:23.099" v="905" actId="732"/>
          <ac:picMkLst>
            <pc:docMk/>
            <pc:sldMk cId="1889000168" sldId="632"/>
            <ac:picMk id="10" creationId="{F715C18E-F8C5-4C70-9752-8EDE5E424121}"/>
          </ac:picMkLst>
        </pc:picChg>
      </pc:sldChg>
      <pc:sldChg chg="add del">
        <pc:chgData name="MANUEL ALBERTO GUEVARA  NAJARRO" userId="dc0839a7-ef25-445d-88fe-29223dfab4a5" providerId="ADAL" clId="{98FB8A92-BCA7-48CA-8F11-2B151231262F}" dt="2021-06-17T20:59:02.882" v="650" actId="47"/>
        <pc:sldMkLst>
          <pc:docMk/>
          <pc:sldMk cId="370651764" sldId="633"/>
        </pc:sldMkLst>
      </pc:sldChg>
      <pc:sldChg chg="addSp modSp add del mod modClrScheme chgLayout">
        <pc:chgData name="MANUEL ALBERTO GUEVARA  NAJARRO" userId="dc0839a7-ef25-445d-88fe-29223dfab4a5" providerId="ADAL" clId="{98FB8A92-BCA7-48CA-8F11-2B151231262F}" dt="2021-06-17T21:42:22.065" v="916" actId="47"/>
        <pc:sldMkLst>
          <pc:docMk/>
          <pc:sldMk cId="2921407282" sldId="633"/>
        </pc:sldMkLst>
        <pc:spChg chg="add mod ord">
          <ac:chgData name="MANUEL ALBERTO GUEVARA  NAJARRO" userId="dc0839a7-ef25-445d-88fe-29223dfab4a5" providerId="ADAL" clId="{98FB8A92-BCA7-48CA-8F11-2B151231262F}" dt="2021-06-17T21:42:14.677" v="913" actId="700"/>
          <ac:spMkLst>
            <pc:docMk/>
            <pc:sldMk cId="2921407282" sldId="633"/>
            <ac:spMk id="2" creationId="{B9AD2404-ED28-456F-B1BC-8BAF4A68F28C}"/>
          </ac:spMkLst>
        </pc:spChg>
        <pc:spChg chg="add mod ord">
          <ac:chgData name="MANUEL ALBERTO GUEVARA  NAJARRO" userId="dc0839a7-ef25-445d-88fe-29223dfab4a5" providerId="ADAL" clId="{98FB8A92-BCA7-48CA-8F11-2B151231262F}" dt="2021-06-17T21:42:14.677" v="913" actId="700"/>
          <ac:spMkLst>
            <pc:docMk/>
            <pc:sldMk cId="2921407282" sldId="633"/>
            <ac:spMk id="3" creationId="{485826DC-60B2-4EE8-B36B-5E4AEC05EF8A}"/>
          </ac:spMkLst>
        </pc:spChg>
        <pc:spChg chg="mod ord">
          <ac:chgData name="MANUEL ALBERTO GUEVARA  NAJARRO" userId="dc0839a7-ef25-445d-88fe-29223dfab4a5" providerId="ADAL" clId="{98FB8A92-BCA7-48CA-8F11-2B151231262F}" dt="2021-06-17T21:42:14.677" v="913" actId="700"/>
          <ac:spMkLst>
            <pc:docMk/>
            <pc:sldMk cId="2921407282" sldId="633"/>
            <ac:spMk id="5" creationId="{5ECE236A-6C3C-46E8-A81F-7846D7B4570C}"/>
          </ac:spMkLst>
        </pc:spChg>
        <pc:spChg chg="mod ord">
          <ac:chgData name="MANUEL ALBERTO GUEVARA  NAJARRO" userId="dc0839a7-ef25-445d-88fe-29223dfab4a5" providerId="ADAL" clId="{98FB8A92-BCA7-48CA-8F11-2B151231262F}" dt="2021-06-17T21:42:14.765" v="915" actId="27636"/>
          <ac:spMkLst>
            <pc:docMk/>
            <pc:sldMk cId="2921407282" sldId="633"/>
            <ac:spMk id="6" creationId="{62B8E1A4-E755-4E07-B436-48B0481D7B00}"/>
          </ac:spMkLst>
        </pc:spChg>
        <pc:spChg chg="mod ord">
          <ac:chgData name="MANUEL ALBERTO GUEVARA  NAJARRO" userId="dc0839a7-ef25-445d-88fe-29223dfab4a5" providerId="ADAL" clId="{98FB8A92-BCA7-48CA-8F11-2B151231262F}" dt="2021-06-17T21:42:14.738" v="914" actId="27636"/>
          <ac:spMkLst>
            <pc:docMk/>
            <pc:sldMk cId="2921407282" sldId="633"/>
            <ac:spMk id="8" creationId="{E7CEC6EF-2F0A-4CD2-A23E-2A05F9F436E8}"/>
          </ac:spMkLst>
        </pc:spChg>
        <pc:picChg chg="mod ord modCrop">
          <ac:chgData name="MANUEL ALBERTO GUEVARA  NAJARRO" userId="dc0839a7-ef25-445d-88fe-29223dfab4a5" providerId="ADAL" clId="{98FB8A92-BCA7-48CA-8F11-2B151231262F}" dt="2021-06-17T21:42:14.677" v="913" actId="700"/>
          <ac:picMkLst>
            <pc:docMk/>
            <pc:sldMk cId="2921407282" sldId="633"/>
            <ac:picMk id="10" creationId="{F715C18E-F8C5-4C70-9752-8EDE5E424121}"/>
          </ac:picMkLst>
        </pc:picChg>
      </pc:sldChg>
      <pc:sldChg chg="addSp delSp modSp new del mod">
        <pc:chgData name="MANUEL ALBERTO GUEVARA  NAJARRO" userId="dc0839a7-ef25-445d-88fe-29223dfab4a5" providerId="ADAL" clId="{98FB8A92-BCA7-48CA-8F11-2B151231262F}" dt="2021-06-17T21:38:45.648" v="801" actId="47"/>
        <pc:sldMkLst>
          <pc:docMk/>
          <pc:sldMk cId="3064493108" sldId="633"/>
        </pc:sldMkLst>
        <pc:graphicFrameChg chg="add del modGraphic">
          <ac:chgData name="MANUEL ALBERTO GUEVARA  NAJARRO" userId="dc0839a7-ef25-445d-88fe-29223dfab4a5" providerId="ADAL" clId="{98FB8A92-BCA7-48CA-8F11-2B151231262F}" dt="2021-06-17T21:34:12.949" v="796" actId="21"/>
          <ac:graphicFrameMkLst>
            <pc:docMk/>
            <pc:sldMk cId="3064493108" sldId="633"/>
            <ac:graphicFrameMk id="5" creationId="{14A6B4CA-3048-4722-8AB9-C9E2C34ACBE5}"/>
          </ac:graphicFrameMkLst>
        </pc:graphicFrameChg>
      </pc:sldChg>
      <pc:sldChg chg="addSp delSp modSp new del mod modClrScheme chgLayout">
        <pc:chgData name="MANUEL ALBERTO GUEVARA  NAJARRO" userId="dc0839a7-ef25-445d-88fe-29223dfab4a5" providerId="ADAL" clId="{98FB8A92-BCA7-48CA-8F11-2B151231262F}" dt="2021-06-17T21:42:50.763" v="922" actId="47"/>
        <pc:sldMkLst>
          <pc:docMk/>
          <pc:sldMk cId="3446343399" sldId="633"/>
        </pc:sldMkLst>
        <pc:spChg chg="del">
          <ac:chgData name="MANUEL ALBERTO GUEVARA  NAJARRO" userId="dc0839a7-ef25-445d-88fe-29223dfab4a5" providerId="ADAL" clId="{98FB8A92-BCA7-48CA-8F11-2B151231262F}" dt="2021-06-17T21:42:27.443" v="918" actId="700"/>
          <ac:spMkLst>
            <pc:docMk/>
            <pc:sldMk cId="3446343399" sldId="633"/>
            <ac:spMk id="2" creationId="{6975AB62-3570-40A9-9C04-E38FC6524CC8}"/>
          </ac:spMkLst>
        </pc:spChg>
        <pc:spChg chg="del">
          <ac:chgData name="MANUEL ALBERTO GUEVARA  NAJARRO" userId="dc0839a7-ef25-445d-88fe-29223dfab4a5" providerId="ADAL" clId="{98FB8A92-BCA7-48CA-8F11-2B151231262F}" dt="2021-06-17T21:42:27.443" v="918" actId="700"/>
          <ac:spMkLst>
            <pc:docMk/>
            <pc:sldMk cId="3446343399" sldId="633"/>
            <ac:spMk id="3" creationId="{05253D76-9D7E-4EC6-BCE3-5045D1CB1F51}"/>
          </ac:spMkLst>
        </pc:spChg>
        <pc:spChg chg="del mod ord">
          <ac:chgData name="MANUEL ALBERTO GUEVARA  NAJARRO" userId="dc0839a7-ef25-445d-88fe-29223dfab4a5" providerId="ADAL" clId="{98FB8A92-BCA7-48CA-8F11-2B151231262F}" dt="2021-06-17T21:42:27.443" v="918" actId="700"/>
          <ac:spMkLst>
            <pc:docMk/>
            <pc:sldMk cId="3446343399" sldId="633"/>
            <ac:spMk id="4" creationId="{11375E8E-FF81-4133-BFCA-A48B827C8BAF}"/>
          </ac:spMkLst>
        </pc:spChg>
        <pc:spChg chg="del">
          <ac:chgData name="MANUEL ALBERTO GUEVARA  NAJARRO" userId="dc0839a7-ef25-445d-88fe-29223dfab4a5" providerId="ADAL" clId="{98FB8A92-BCA7-48CA-8F11-2B151231262F}" dt="2021-06-17T21:42:27.443" v="918" actId="700"/>
          <ac:spMkLst>
            <pc:docMk/>
            <pc:sldMk cId="3446343399" sldId="633"/>
            <ac:spMk id="5" creationId="{D3030653-994A-4B04-8952-737649FB5E86}"/>
          </ac:spMkLst>
        </pc:spChg>
        <pc:spChg chg="add mod ord">
          <ac:chgData name="MANUEL ALBERTO GUEVARA  NAJARRO" userId="dc0839a7-ef25-445d-88fe-29223dfab4a5" providerId="ADAL" clId="{98FB8A92-BCA7-48CA-8F11-2B151231262F}" dt="2021-06-17T21:42:42.120" v="920" actId="1076"/>
          <ac:spMkLst>
            <pc:docMk/>
            <pc:sldMk cId="3446343399" sldId="633"/>
            <ac:spMk id="6" creationId="{FCA9B9E4-E6FB-4301-BB85-B521EB071E8D}"/>
          </ac:spMkLst>
        </pc:spChg>
        <pc:spChg chg="add mod ord">
          <ac:chgData name="MANUEL ALBERTO GUEVARA  NAJARRO" userId="dc0839a7-ef25-445d-88fe-29223dfab4a5" providerId="ADAL" clId="{98FB8A92-BCA7-48CA-8F11-2B151231262F}" dt="2021-06-17T21:42:27.443" v="918" actId="700"/>
          <ac:spMkLst>
            <pc:docMk/>
            <pc:sldMk cId="3446343399" sldId="633"/>
            <ac:spMk id="7" creationId="{D904EBD2-F3D2-4108-83AC-D943E0581FBF}"/>
          </ac:spMkLst>
        </pc:spChg>
        <pc:spChg chg="add mod ord">
          <ac:chgData name="MANUEL ALBERTO GUEVARA  NAJARRO" userId="dc0839a7-ef25-445d-88fe-29223dfab4a5" providerId="ADAL" clId="{98FB8A92-BCA7-48CA-8F11-2B151231262F}" dt="2021-06-17T21:42:27.443" v="918" actId="700"/>
          <ac:spMkLst>
            <pc:docMk/>
            <pc:sldMk cId="3446343399" sldId="633"/>
            <ac:spMk id="8" creationId="{68411236-1361-4DC4-BB80-B809EA0B1CFA}"/>
          </ac:spMkLst>
        </pc:spChg>
      </pc:sldChg>
      <pc:sldChg chg="add setBg">
        <pc:chgData name="MANUEL ALBERTO GUEVARA  NAJARRO" userId="dc0839a7-ef25-445d-88fe-29223dfab4a5" providerId="ADAL" clId="{98FB8A92-BCA7-48CA-8F11-2B151231262F}" dt="2021-06-17T21:42:49.278" v="921"/>
        <pc:sldMkLst>
          <pc:docMk/>
          <pc:sldMk cId="0" sldId="634"/>
        </pc:sldMkLst>
      </pc:sldChg>
      <pc:sldChg chg="addSp delSp modSp add mod modClrScheme modAnim chgLayout">
        <pc:chgData name="MANUEL ALBERTO GUEVARA  NAJARRO" userId="dc0839a7-ef25-445d-88fe-29223dfab4a5" providerId="ADAL" clId="{98FB8A92-BCA7-48CA-8F11-2B151231262F}" dt="2021-06-17T21:54:44.732" v="1340" actId="14100"/>
        <pc:sldMkLst>
          <pc:docMk/>
          <pc:sldMk cId="105623066" sldId="635"/>
        </pc:sldMkLst>
        <pc:spChg chg="del mod ord">
          <ac:chgData name="MANUEL ALBERTO GUEVARA  NAJARRO" userId="dc0839a7-ef25-445d-88fe-29223dfab4a5" providerId="ADAL" clId="{98FB8A92-BCA7-48CA-8F11-2B151231262F}" dt="2021-06-17T21:53:11.181" v="1330" actId="478"/>
          <ac:spMkLst>
            <pc:docMk/>
            <pc:sldMk cId="105623066" sldId="635"/>
            <ac:spMk id="2" creationId="{CDAE26F3-17B7-3A45-84B2-3574E3E55628}"/>
          </ac:spMkLst>
        </pc:spChg>
        <pc:spChg chg="del mod ord">
          <ac:chgData name="MANUEL ALBERTO GUEVARA  NAJARRO" userId="dc0839a7-ef25-445d-88fe-29223dfab4a5" providerId="ADAL" clId="{98FB8A92-BCA7-48CA-8F11-2B151231262F}" dt="2021-06-17T21:53:11.181" v="1330" actId="478"/>
          <ac:spMkLst>
            <pc:docMk/>
            <pc:sldMk cId="105623066" sldId="635"/>
            <ac:spMk id="3" creationId="{4AB43E85-BCAE-3E49-9568-7449B516A171}"/>
          </ac:spMkLst>
        </pc:spChg>
        <pc:spChg chg="del mod ord">
          <ac:chgData name="MANUEL ALBERTO GUEVARA  NAJARRO" userId="dc0839a7-ef25-445d-88fe-29223dfab4a5" providerId="ADAL" clId="{98FB8A92-BCA7-48CA-8F11-2B151231262F}" dt="2021-06-17T21:53:11.181" v="1330" actId="478"/>
          <ac:spMkLst>
            <pc:docMk/>
            <pc:sldMk cId="105623066" sldId="635"/>
            <ac:spMk id="4" creationId="{453C5A2C-3996-1D48-B74B-5AE595806D88}"/>
          </ac:spMkLst>
        </pc:spChg>
        <pc:spChg chg="add del mod">
          <ac:chgData name="MANUEL ALBERTO GUEVARA  NAJARRO" userId="dc0839a7-ef25-445d-88fe-29223dfab4a5" providerId="ADAL" clId="{98FB8A92-BCA7-48CA-8F11-2B151231262F}" dt="2021-06-17T21:53:41.397" v="1333" actId="22"/>
          <ac:spMkLst>
            <pc:docMk/>
            <pc:sldMk cId="105623066" sldId="635"/>
            <ac:spMk id="6" creationId="{1E627A41-4BE0-4468-89E9-EE696F5CEA9C}"/>
          </ac:spMkLst>
        </pc:spChg>
        <pc:spChg chg="del">
          <ac:chgData name="MANUEL ALBERTO GUEVARA  NAJARRO" userId="dc0839a7-ef25-445d-88fe-29223dfab4a5" providerId="ADAL" clId="{98FB8A92-BCA7-48CA-8F11-2B151231262F}" dt="2021-06-17T21:53:13.853" v="1331" actId="478"/>
          <ac:spMkLst>
            <pc:docMk/>
            <pc:sldMk cId="105623066" sldId="635"/>
            <ac:spMk id="9" creationId="{87CAB20C-288E-47F4-997B-9380D09062E8}"/>
          </ac:spMkLst>
        </pc:spChg>
        <pc:spChg chg="add del mod">
          <ac:chgData name="MANUEL ALBERTO GUEVARA  NAJARRO" userId="dc0839a7-ef25-445d-88fe-29223dfab4a5" providerId="ADAL" clId="{98FB8A92-BCA7-48CA-8F11-2B151231262F}" dt="2021-06-17T21:54:33.855" v="1337" actId="478"/>
          <ac:spMkLst>
            <pc:docMk/>
            <pc:sldMk cId="105623066" sldId="635"/>
            <ac:spMk id="13" creationId="{EFF3AF94-FBB6-46B9-A7F1-43B45A4066EF}"/>
          </ac:spMkLst>
        </pc:spChg>
        <pc:picChg chg="del mod ord modCrop">
          <ac:chgData name="MANUEL ALBERTO GUEVARA  NAJARRO" userId="dc0839a7-ef25-445d-88fe-29223dfab4a5" providerId="ADAL" clId="{98FB8A92-BCA7-48CA-8F11-2B151231262F}" dt="2021-06-17T21:53:17.144" v="1332" actId="478"/>
          <ac:picMkLst>
            <pc:docMk/>
            <pc:sldMk cId="105623066" sldId="635"/>
            <ac:picMk id="7" creationId="{90C7522F-18D3-4290-94BE-4B7D2B364283}"/>
          </ac:picMkLst>
        </pc:picChg>
        <pc:picChg chg="add del mod ord modCrop">
          <ac:chgData name="MANUEL ALBERTO GUEVARA  NAJARRO" userId="dc0839a7-ef25-445d-88fe-29223dfab4a5" providerId="ADAL" clId="{98FB8A92-BCA7-48CA-8F11-2B151231262F}" dt="2021-06-17T21:54:40.181" v="1339" actId="478"/>
          <ac:picMkLst>
            <pc:docMk/>
            <pc:sldMk cId="105623066" sldId="635"/>
            <ac:picMk id="10" creationId="{27151EFB-7666-43EB-AEE6-EB86B1BB4106}"/>
          </ac:picMkLst>
        </pc:picChg>
        <pc:picChg chg="add mod">
          <ac:chgData name="MANUEL ALBERTO GUEVARA  NAJARRO" userId="dc0839a7-ef25-445d-88fe-29223dfab4a5" providerId="ADAL" clId="{98FB8A92-BCA7-48CA-8F11-2B151231262F}" dt="2021-06-17T21:54:44.732" v="1340" actId="14100"/>
          <ac:picMkLst>
            <pc:docMk/>
            <pc:sldMk cId="105623066" sldId="635"/>
            <ac:picMk id="11" creationId="{02156B9A-29FB-431E-A621-5D01DA168545}"/>
          </ac:picMkLst>
        </pc:picChg>
      </pc:sldChg>
      <pc:sldChg chg="addSp delSp modSp add mod ord delAnim modAnim">
        <pc:chgData name="MANUEL ALBERTO GUEVARA  NAJARRO" userId="dc0839a7-ef25-445d-88fe-29223dfab4a5" providerId="ADAL" clId="{98FB8A92-BCA7-48CA-8F11-2B151231262F}" dt="2021-06-17T21:56:26.492" v="1348" actId="14100"/>
        <pc:sldMkLst>
          <pc:docMk/>
          <pc:sldMk cId="2488294657" sldId="636"/>
        </pc:sldMkLst>
        <pc:picChg chg="add mod">
          <ac:chgData name="MANUEL ALBERTO GUEVARA  NAJARRO" userId="dc0839a7-ef25-445d-88fe-29223dfab4a5" providerId="ADAL" clId="{98FB8A92-BCA7-48CA-8F11-2B151231262F}" dt="2021-06-17T21:56:26.492" v="1348" actId="14100"/>
          <ac:picMkLst>
            <pc:docMk/>
            <pc:sldMk cId="2488294657" sldId="636"/>
            <ac:picMk id="2" creationId="{B67D6C30-24F9-437C-8CF4-B66BD23C42A1}"/>
          </ac:picMkLst>
        </pc:picChg>
        <pc:picChg chg="del">
          <ac:chgData name="MANUEL ALBERTO GUEVARA  NAJARRO" userId="dc0839a7-ef25-445d-88fe-29223dfab4a5" providerId="ADAL" clId="{98FB8A92-BCA7-48CA-8F11-2B151231262F}" dt="2021-06-17T21:55:10.119" v="1344" actId="478"/>
          <ac:picMkLst>
            <pc:docMk/>
            <pc:sldMk cId="2488294657" sldId="636"/>
            <ac:picMk id="11" creationId="{02156B9A-29FB-431E-A621-5D01DA168545}"/>
          </ac:picMkLst>
        </pc:picChg>
      </pc:sldChg>
      <pc:sldMasterChg chg="delSldLayout">
        <pc:chgData name="MANUEL ALBERTO GUEVARA  NAJARRO" userId="dc0839a7-ef25-445d-88fe-29223dfab4a5" providerId="ADAL" clId="{98FB8A92-BCA7-48CA-8F11-2B151231262F}" dt="2021-06-17T21:51:17.850" v="1292" actId="47"/>
        <pc:sldMasterMkLst>
          <pc:docMk/>
          <pc:sldMasterMk cId="2832967511" sldId="2147483732"/>
        </pc:sldMasterMkLst>
        <pc:sldLayoutChg chg="del">
          <pc:chgData name="MANUEL ALBERTO GUEVARA  NAJARRO" userId="dc0839a7-ef25-445d-88fe-29223dfab4a5" providerId="ADAL" clId="{98FB8A92-BCA7-48CA-8F11-2B151231262F}" dt="2021-06-17T21:51:17.850" v="1292" actId="47"/>
          <pc:sldLayoutMkLst>
            <pc:docMk/>
            <pc:sldMasterMk cId="2832967511" sldId="2147483732"/>
            <pc:sldLayoutMk cId="3545633968" sldId="2147483751"/>
          </pc:sldLayoutMkLst>
        </pc:sldLayoutChg>
      </pc:sldMaster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docChgLst>
    <pc:chgData name="Desarrollo Curricular" userId="Uj8/G68TFYZtKNL0HEibgmfKnkzbSN8gp6nHJ90u8Bk=" providerId="None" clId="Web-{3A3ED17B-959A-4AD9-8E48-C612CDF78A8F}"/>
    <pc:docChg chg="modSld">
      <pc:chgData name="Desarrollo Curricular" userId="Uj8/G68TFYZtKNL0HEibgmfKnkzbSN8gp6nHJ90u8Bk=" providerId="None" clId="Web-{3A3ED17B-959A-4AD9-8E48-C612CDF78A8F}" dt="2021-08-24T14:27:04.801" v="0" actId="20577"/>
      <pc:docMkLst>
        <pc:docMk/>
      </pc:docMkLst>
      <pc:sldChg chg="modSp">
        <pc:chgData name="Desarrollo Curricular" userId="Uj8/G68TFYZtKNL0HEibgmfKnkzbSN8gp6nHJ90u8Bk=" providerId="None" clId="Web-{3A3ED17B-959A-4AD9-8E48-C612CDF78A8F}" dt="2021-08-24T14:27:04.801" v="0" actId="20577"/>
        <pc:sldMkLst>
          <pc:docMk/>
          <pc:sldMk cId="4227363741" sldId="260"/>
        </pc:sldMkLst>
        <pc:spChg chg="mod">
          <ac:chgData name="Desarrollo Curricular" userId="Uj8/G68TFYZtKNL0HEibgmfKnkzbSN8gp6nHJ90u8Bk=" providerId="None" clId="Web-{3A3ED17B-959A-4AD9-8E48-C612CDF78A8F}" dt="2021-08-24T14:27:04.801" v="0" actId="20577"/>
          <ac:spMkLst>
            <pc:docMk/>
            <pc:sldMk cId="4227363741" sldId="260"/>
            <ac:spMk id="2" creationId="{51FB5928-6A9D-4A40-A59B-3E296900738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B5C34-5B88-4AC5-A297-7072D4AD2E4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ES"/>
        </a:p>
      </dgm:t>
    </dgm:pt>
    <dgm:pt modelId="{B8EE9131-BDCA-47BA-9123-AC4E8BBE7AA7}">
      <dgm:prSet phldrT="[Texto]"/>
      <dgm:spPr>
        <a:solidFill>
          <a:srgbClr val="00B0F0"/>
        </a:solidFill>
      </dgm:spPr>
      <dgm:t>
        <a:bodyPr/>
        <a:lstStyle/>
        <a:p>
          <a:r>
            <a:rPr lang="es-419" b="1" i="0" dirty="0"/>
            <a:t>Emprendedor Social</a:t>
          </a:r>
          <a:endParaRPr lang="es-ES" dirty="0"/>
        </a:p>
      </dgm:t>
    </dgm:pt>
    <dgm:pt modelId="{352C9FBB-6A74-4D9C-803B-178AC3A2ED0D}" type="parTrans" cxnId="{ED0BC45C-8F75-4E33-B386-886713BCAC35}">
      <dgm:prSet/>
      <dgm:spPr/>
      <dgm:t>
        <a:bodyPr/>
        <a:lstStyle/>
        <a:p>
          <a:endParaRPr lang="es-ES"/>
        </a:p>
      </dgm:t>
    </dgm:pt>
    <dgm:pt modelId="{FF945824-E7AE-4298-B801-8B959EBB4ABB}" type="sibTrans" cxnId="{ED0BC45C-8F75-4E33-B386-886713BCAC35}">
      <dgm:prSet/>
      <dgm:spPr/>
      <dgm:t>
        <a:bodyPr/>
        <a:lstStyle/>
        <a:p>
          <a:endParaRPr lang="es-ES"/>
        </a:p>
      </dgm:t>
    </dgm:pt>
    <dgm:pt modelId="{650583D1-E5F4-4EEB-B6D4-E1A00717D5EE}">
      <dgm:prSet/>
      <dgm:spPr/>
      <dgm:t>
        <a:bodyPr/>
        <a:lstStyle/>
        <a:p>
          <a:r>
            <a:rPr lang="es-419" b="1" i="0" dirty="0"/>
            <a:t>Emprendedor por necesidad</a:t>
          </a:r>
          <a:endParaRPr lang="es-ES" dirty="0"/>
        </a:p>
      </dgm:t>
    </dgm:pt>
    <dgm:pt modelId="{591C9944-A641-4B59-A54D-26499703601D}" type="parTrans" cxnId="{0957DA9C-C672-4626-A109-9240E215B52E}">
      <dgm:prSet/>
      <dgm:spPr/>
      <dgm:t>
        <a:bodyPr/>
        <a:lstStyle/>
        <a:p>
          <a:endParaRPr lang="es-ES"/>
        </a:p>
      </dgm:t>
    </dgm:pt>
    <dgm:pt modelId="{0A90C69C-302C-4DB1-BAD1-B65E3E8DED33}" type="sibTrans" cxnId="{0957DA9C-C672-4626-A109-9240E215B52E}">
      <dgm:prSet/>
      <dgm:spPr/>
      <dgm:t>
        <a:bodyPr/>
        <a:lstStyle/>
        <a:p>
          <a:endParaRPr lang="es-ES"/>
        </a:p>
      </dgm:t>
    </dgm:pt>
    <dgm:pt modelId="{9CA4EE6B-6E13-4219-9BE8-5C3332704423}">
      <dgm:prSet/>
      <dgm:spPr>
        <a:solidFill>
          <a:srgbClr val="6E00ED"/>
        </a:solidFill>
      </dgm:spPr>
      <dgm:t>
        <a:bodyPr/>
        <a:lstStyle/>
        <a:p>
          <a:r>
            <a:rPr lang="es-419" b="1" i="0" dirty="0"/>
            <a:t>Emprendedor especialista</a:t>
          </a:r>
          <a:endParaRPr lang="es-ES" dirty="0"/>
        </a:p>
      </dgm:t>
    </dgm:pt>
    <dgm:pt modelId="{AA4B39A5-D0A6-453E-A2C7-E4294249950F}" type="parTrans" cxnId="{ED4037C5-D8AB-4C82-A1E6-807B87A3A547}">
      <dgm:prSet/>
      <dgm:spPr/>
      <dgm:t>
        <a:bodyPr/>
        <a:lstStyle/>
        <a:p>
          <a:endParaRPr lang="es-ES"/>
        </a:p>
      </dgm:t>
    </dgm:pt>
    <dgm:pt modelId="{BBCA3994-D8F7-4503-984F-A93863A76CF7}" type="sibTrans" cxnId="{ED4037C5-D8AB-4C82-A1E6-807B87A3A547}">
      <dgm:prSet/>
      <dgm:spPr/>
      <dgm:t>
        <a:bodyPr/>
        <a:lstStyle/>
        <a:p>
          <a:endParaRPr lang="es-ES"/>
        </a:p>
      </dgm:t>
    </dgm:pt>
    <dgm:pt modelId="{C4F59356-A368-46EC-AF0A-2D7750376799}">
      <dgm:prSet/>
      <dgm:spPr>
        <a:solidFill>
          <a:srgbClr val="EA1A2F"/>
        </a:solidFill>
      </dgm:spPr>
      <dgm:t>
        <a:bodyPr/>
        <a:lstStyle/>
        <a:p>
          <a:r>
            <a:rPr lang="es-419" b="1" i="0" dirty="0"/>
            <a:t>Emprendedor por accidente</a:t>
          </a:r>
          <a:endParaRPr lang="es-ES" dirty="0"/>
        </a:p>
      </dgm:t>
    </dgm:pt>
    <dgm:pt modelId="{83084A7C-68D2-4C8E-96F6-DEF62E44B38D}" type="parTrans" cxnId="{032B5B78-8581-478E-BC99-A3F00DD38598}">
      <dgm:prSet/>
      <dgm:spPr/>
      <dgm:t>
        <a:bodyPr/>
        <a:lstStyle/>
        <a:p>
          <a:endParaRPr lang="es-ES"/>
        </a:p>
      </dgm:t>
    </dgm:pt>
    <dgm:pt modelId="{2D76DEF2-135F-4707-A640-BB57BDBE2C90}" type="sibTrans" cxnId="{032B5B78-8581-478E-BC99-A3F00DD38598}">
      <dgm:prSet/>
      <dgm:spPr/>
      <dgm:t>
        <a:bodyPr/>
        <a:lstStyle/>
        <a:p>
          <a:endParaRPr lang="es-ES"/>
        </a:p>
      </dgm:t>
    </dgm:pt>
    <dgm:pt modelId="{E481032D-CC74-40E2-ABB4-C9D8AAAE82B5}">
      <dgm:prSet/>
      <dgm:spPr/>
      <dgm:t>
        <a:bodyPr/>
        <a:lstStyle/>
        <a:p>
          <a:r>
            <a:rPr lang="es-419" b="1" i="0" dirty="0"/>
            <a:t>Multi-Emprendedor</a:t>
          </a:r>
          <a:endParaRPr lang="es-ES" dirty="0"/>
        </a:p>
      </dgm:t>
    </dgm:pt>
    <dgm:pt modelId="{1A9886A1-1A67-4BA4-8D9B-106F4FF18C03}" type="parTrans" cxnId="{23868B83-56D1-4F3E-99D6-0F1741425BAF}">
      <dgm:prSet/>
      <dgm:spPr/>
      <dgm:t>
        <a:bodyPr/>
        <a:lstStyle/>
        <a:p>
          <a:endParaRPr lang="es-ES"/>
        </a:p>
      </dgm:t>
    </dgm:pt>
    <dgm:pt modelId="{3905F230-D7F0-4F40-8731-1100379CB4BC}" type="sibTrans" cxnId="{23868B83-56D1-4F3E-99D6-0F1741425BAF}">
      <dgm:prSet/>
      <dgm:spPr/>
      <dgm:t>
        <a:bodyPr/>
        <a:lstStyle/>
        <a:p>
          <a:endParaRPr lang="es-ES"/>
        </a:p>
      </dgm:t>
    </dgm:pt>
    <dgm:pt modelId="{EB9DF871-FCB2-486F-A670-69201407E99E}">
      <dgm:prSet/>
      <dgm:spPr>
        <a:solidFill>
          <a:srgbClr val="00B050"/>
        </a:solidFill>
      </dgm:spPr>
      <dgm:t>
        <a:bodyPr/>
        <a:lstStyle/>
        <a:p>
          <a:r>
            <a:rPr lang="es-419" b="1" i="0" dirty="0"/>
            <a:t>Emprendedor inversionista</a:t>
          </a:r>
          <a:endParaRPr lang="es-PE" b="0" i="0" dirty="0"/>
        </a:p>
      </dgm:t>
    </dgm:pt>
    <dgm:pt modelId="{F6A0DBA7-5903-4D97-9507-A2B2E7DEF66B}" type="parTrans" cxnId="{E92150F9-2848-4098-9493-A0BAEBBA10CB}">
      <dgm:prSet/>
      <dgm:spPr/>
      <dgm:t>
        <a:bodyPr/>
        <a:lstStyle/>
        <a:p>
          <a:endParaRPr lang="es-ES"/>
        </a:p>
      </dgm:t>
    </dgm:pt>
    <dgm:pt modelId="{CDE04E78-0627-45FB-879B-311488B8C23E}" type="sibTrans" cxnId="{E92150F9-2848-4098-9493-A0BAEBBA10CB}">
      <dgm:prSet/>
      <dgm:spPr/>
      <dgm:t>
        <a:bodyPr/>
        <a:lstStyle/>
        <a:p>
          <a:endParaRPr lang="es-ES"/>
        </a:p>
      </dgm:t>
    </dgm:pt>
    <dgm:pt modelId="{4CA8CE37-C381-4123-AAD4-E0972FEFEB89}">
      <dgm:prSet/>
      <dgm:spPr>
        <a:solidFill>
          <a:schemeClr val="accent2">
            <a:lumMod val="50000"/>
          </a:schemeClr>
        </a:solidFill>
      </dgm:spPr>
      <dgm:t>
        <a:bodyPr/>
        <a:lstStyle/>
        <a:p>
          <a:r>
            <a:rPr lang="es-419" b="1" i="0" dirty="0"/>
            <a:t>Emprendedor innovador</a:t>
          </a:r>
          <a:endParaRPr lang="es-PE" b="0" i="0" dirty="0"/>
        </a:p>
      </dgm:t>
    </dgm:pt>
    <dgm:pt modelId="{2A657F2A-ED67-4AA5-9E8A-02031948A19A}" type="parTrans" cxnId="{2C5B7DA5-F584-4D91-885B-880FA241610D}">
      <dgm:prSet/>
      <dgm:spPr/>
      <dgm:t>
        <a:bodyPr/>
        <a:lstStyle/>
        <a:p>
          <a:endParaRPr lang="es-ES"/>
        </a:p>
      </dgm:t>
    </dgm:pt>
    <dgm:pt modelId="{E46B60B2-16D4-482F-B917-CF121374B131}" type="sibTrans" cxnId="{2C5B7DA5-F584-4D91-885B-880FA241610D}">
      <dgm:prSet/>
      <dgm:spPr/>
      <dgm:t>
        <a:bodyPr/>
        <a:lstStyle/>
        <a:p>
          <a:endParaRPr lang="es-ES"/>
        </a:p>
      </dgm:t>
    </dgm:pt>
    <dgm:pt modelId="{55F46C13-45DE-45D9-BFDD-EA2286FA3732}">
      <dgm:prSet/>
      <dgm:spPr>
        <a:solidFill>
          <a:schemeClr val="accent3">
            <a:lumMod val="50000"/>
          </a:schemeClr>
        </a:solidFill>
      </dgm:spPr>
      <dgm:t>
        <a:bodyPr/>
        <a:lstStyle/>
        <a:p>
          <a:r>
            <a:rPr lang="es-419" b="1" i="0" dirty="0"/>
            <a:t>Emprendedor visionario</a:t>
          </a:r>
          <a:endParaRPr lang="es-ES" dirty="0"/>
        </a:p>
      </dgm:t>
    </dgm:pt>
    <dgm:pt modelId="{34919724-A5B6-481B-8127-DF730C79AC4C}" type="parTrans" cxnId="{39BD9988-5B1E-4A82-850F-C30B78B6DB3D}">
      <dgm:prSet/>
      <dgm:spPr/>
      <dgm:t>
        <a:bodyPr/>
        <a:lstStyle/>
        <a:p>
          <a:endParaRPr lang="es-ES"/>
        </a:p>
      </dgm:t>
    </dgm:pt>
    <dgm:pt modelId="{9AC6C603-BEFB-4419-B485-CEC99DE7E8A9}" type="sibTrans" cxnId="{39BD9988-5B1E-4A82-850F-C30B78B6DB3D}">
      <dgm:prSet/>
      <dgm:spPr/>
      <dgm:t>
        <a:bodyPr/>
        <a:lstStyle/>
        <a:p>
          <a:endParaRPr lang="es-ES"/>
        </a:p>
      </dgm:t>
    </dgm:pt>
    <dgm:pt modelId="{C58D908D-E3A1-4D4F-AD44-2E8DCD511D14}">
      <dgm:prSet/>
      <dgm:spPr>
        <a:solidFill>
          <a:srgbClr val="002060"/>
        </a:solidFill>
      </dgm:spPr>
      <dgm:t>
        <a:bodyPr/>
        <a:lstStyle/>
        <a:p>
          <a:r>
            <a:rPr lang="es-419" b="1" i="0"/>
            <a:t>Emprendedor Oportunista</a:t>
          </a:r>
          <a:endParaRPr lang="es-PE" b="0" i="0" dirty="0"/>
        </a:p>
      </dgm:t>
    </dgm:pt>
    <dgm:pt modelId="{38FA1F9C-7106-4DC1-A1CF-28B986B905D5}" type="parTrans" cxnId="{2B1A7D90-C218-4BC6-85BB-B3AFB14FC864}">
      <dgm:prSet/>
      <dgm:spPr/>
      <dgm:t>
        <a:bodyPr/>
        <a:lstStyle/>
        <a:p>
          <a:endParaRPr lang="es-ES"/>
        </a:p>
      </dgm:t>
    </dgm:pt>
    <dgm:pt modelId="{2A7E606C-9847-4169-9C3B-E8F34C8A2DBF}" type="sibTrans" cxnId="{2B1A7D90-C218-4BC6-85BB-B3AFB14FC864}">
      <dgm:prSet/>
      <dgm:spPr/>
      <dgm:t>
        <a:bodyPr/>
        <a:lstStyle/>
        <a:p>
          <a:endParaRPr lang="es-ES"/>
        </a:p>
      </dgm:t>
    </dgm:pt>
    <dgm:pt modelId="{9B175282-8DB7-4F38-92F6-0C1ABA73BF3E}" type="pres">
      <dgm:prSet presAssocID="{7C8B5C34-5B88-4AC5-A297-7072D4AD2E41}" presName="diagram" presStyleCnt="0">
        <dgm:presLayoutVars>
          <dgm:dir/>
          <dgm:resizeHandles val="exact"/>
        </dgm:presLayoutVars>
      </dgm:prSet>
      <dgm:spPr/>
    </dgm:pt>
    <dgm:pt modelId="{6A4D5B66-AD34-46ED-ABC5-7E3407A44921}" type="pres">
      <dgm:prSet presAssocID="{B8EE9131-BDCA-47BA-9123-AC4E8BBE7AA7}" presName="node" presStyleLbl="node1" presStyleIdx="0" presStyleCnt="9">
        <dgm:presLayoutVars>
          <dgm:bulletEnabled val="1"/>
        </dgm:presLayoutVars>
      </dgm:prSet>
      <dgm:spPr/>
    </dgm:pt>
    <dgm:pt modelId="{E5CB3CC1-27C4-49E0-B68A-72C1822D43E4}" type="pres">
      <dgm:prSet presAssocID="{FF945824-E7AE-4298-B801-8B959EBB4ABB}" presName="sibTrans" presStyleCnt="0"/>
      <dgm:spPr/>
    </dgm:pt>
    <dgm:pt modelId="{9DD46B16-D590-4AAB-8224-B445792BE04E}" type="pres">
      <dgm:prSet presAssocID="{9CA4EE6B-6E13-4219-9BE8-5C3332704423}" presName="node" presStyleLbl="node1" presStyleIdx="1" presStyleCnt="9">
        <dgm:presLayoutVars>
          <dgm:bulletEnabled val="1"/>
        </dgm:presLayoutVars>
      </dgm:prSet>
      <dgm:spPr/>
    </dgm:pt>
    <dgm:pt modelId="{7E349132-97F0-4CD2-8549-F39CE554134E}" type="pres">
      <dgm:prSet presAssocID="{BBCA3994-D8F7-4503-984F-A93863A76CF7}" presName="sibTrans" presStyleCnt="0"/>
      <dgm:spPr/>
    </dgm:pt>
    <dgm:pt modelId="{6161A28D-3348-4EAB-AFD7-F750CB8729DF}" type="pres">
      <dgm:prSet presAssocID="{E481032D-CC74-40E2-ABB4-C9D8AAAE82B5}" presName="node" presStyleLbl="node1" presStyleIdx="2" presStyleCnt="9">
        <dgm:presLayoutVars>
          <dgm:bulletEnabled val="1"/>
        </dgm:presLayoutVars>
      </dgm:prSet>
      <dgm:spPr/>
    </dgm:pt>
    <dgm:pt modelId="{4F9C31B6-6822-4755-AB14-0405F056115E}" type="pres">
      <dgm:prSet presAssocID="{3905F230-D7F0-4F40-8731-1100379CB4BC}" presName="sibTrans" presStyleCnt="0"/>
      <dgm:spPr/>
    </dgm:pt>
    <dgm:pt modelId="{7D784B83-6ACE-4FCF-9BAB-F9017A1175E3}" type="pres">
      <dgm:prSet presAssocID="{C4F59356-A368-46EC-AF0A-2D7750376799}" presName="node" presStyleLbl="node1" presStyleIdx="3" presStyleCnt="9">
        <dgm:presLayoutVars>
          <dgm:bulletEnabled val="1"/>
        </dgm:presLayoutVars>
      </dgm:prSet>
      <dgm:spPr/>
    </dgm:pt>
    <dgm:pt modelId="{BF6F8BFE-B697-4418-8896-AC38476B986D}" type="pres">
      <dgm:prSet presAssocID="{2D76DEF2-135F-4707-A640-BB57BDBE2C90}" presName="sibTrans" presStyleCnt="0"/>
      <dgm:spPr/>
    </dgm:pt>
    <dgm:pt modelId="{7B9B1C91-8905-4B1E-824E-23BBE92AE740}" type="pres">
      <dgm:prSet presAssocID="{EB9DF871-FCB2-486F-A670-69201407E99E}" presName="node" presStyleLbl="node1" presStyleIdx="4" presStyleCnt="9">
        <dgm:presLayoutVars>
          <dgm:bulletEnabled val="1"/>
        </dgm:presLayoutVars>
      </dgm:prSet>
      <dgm:spPr/>
    </dgm:pt>
    <dgm:pt modelId="{609439CA-C0F6-4D7B-993B-0F773F4D1E57}" type="pres">
      <dgm:prSet presAssocID="{CDE04E78-0627-45FB-879B-311488B8C23E}" presName="sibTrans" presStyleCnt="0"/>
      <dgm:spPr/>
    </dgm:pt>
    <dgm:pt modelId="{02020F15-7926-4E39-B8F2-B2B4683E9E8B}" type="pres">
      <dgm:prSet presAssocID="{C58D908D-E3A1-4D4F-AD44-2E8DCD511D14}" presName="node" presStyleLbl="node1" presStyleIdx="5" presStyleCnt="9">
        <dgm:presLayoutVars>
          <dgm:bulletEnabled val="1"/>
        </dgm:presLayoutVars>
      </dgm:prSet>
      <dgm:spPr/>
    </dgm:pt>
    <dgm:pt modelId="{1B7A5119-E8D3-41E6-88B4-04C3E9014672}" type="pres">
      <dgm:prSet presAssocID="{2A7E606C-9847-4169-9C3B-E8F34C8A2DBF}" presName="sibTrans" presStyleCnt="0"/>
      <dgm:spPr/>
    </dgm:pt>
    <dgm:pt modelId="{FB6F454E-82E6-427E-8851-9CF1BAD39642}" type="pres">
      <dgm:prSet presAssocID="{650583D1-E5F4-4EEB-B6D4-E1A00717D5EE}" presName="node" presStyleLbl="node1" presStyleIdx="6" presStyleCnt="9">
        <dgm:presLayoutVars>
          <dgm:bulletEnabled val="1"/>
        </dgm:presLayoutVars>
      </dgm:prSet>
      <dgm:spPr/>
    </dgm:pt>
    <dgm:pt modelId="{CABAD68D-8B37-451B-97D4-9A84162BD91E}" type="pres">
      <dgm:prSet presAssocID="{0A90C69C-302C-4DB1-BAD1-B65E3E8DED33}" presName="sibTrans" presStyleCnt="0"/>
      <dgm:spPr/>
    </dgm:pt>
    <dgm:pt modelId="{AD277EEE-66DA-4146-A629-430CFDABAA6D}" type="pres">
      <dgm:prSet presAssocID="{4CA8CE37-C381-4123-AAD4-E0972FEFEB89}" presName="node" presStyleLbl="node1" presStyleIdx="7" presStyleCnt="9">
        <dgm:presLayoutVars>
          <dgm:bulletEnabled val="1"/>
        </dgm:presLayoutVars>
      </dgm:prSet>
      <dgm:spPr/>
    </dgm:pt>
    <dgm:pt modelId="{F96AAF56-749E-46CF-9720-229FAB6BF80A}" type="pres">
      <dgm:prSet presAssocID="{E46B60B2-16D4-482F-B917-CF121374B131}" presName="sibTrans" presStyleCnt="0"/>
      <dgm:spPr/>
    </dgm:pt>
    <dgm:pt modelId="{FB6EEC97-A827-42E3-9EB8-8443563BF65E}" type="pres">
      <dgm:prSet presAssocID="{55F46C13-45DE-45D9-BFDD-EA2286FA3732}" presName="node" presStyleLbl="node1" presStyleIdx="8" presStyleCnt="9">
        <dgm:presLayoutVars>
          <dgm:bulletEnabled val="1"/>
        </dgm:presLayoutVars>
      </dgm:prSet>
      <dgm:spPr/>
    </dgm:pt>
  </dgm:ptLst>
  <dgm:cxnLst>
    <dgm:cxn modelId="{5A3D6229-1582-4438-ABDD-454D88E87D59}" type="presOf" srcId="{4CA8CE37-C381-4123-AAD4-E0972FEFEB89}" destId="{AD277EEE-66DA-4146-A629-430CFDABAA6D}" srcOrd="0" destOrd="0" presId="urn:microsoft.com/office/officeart/2005/8/layout/default"/>
    <dgm:cxn modelId="{060BAB2A-631D-442A-BF1D-47F64A0691F4}" type="presOf" srcId="{650583D1-E5F4-4EEB-B6D4-E1A00717D5EE}" destId="{FB6F454E-82E6-427E-8851-9CF1BAD39642}" srcOrd="0" destOrd="0" presId="urn:microsoft.com/office/officeart/2005/8/layout/default"/>
    <dgm:cxn modelId="{ED0BC45C-8F75-4E33-B386-886713BCAC35}" srcId="{7C8B5C34-5B88-4AC5-A297-7072D4AD2E41}" destId="{B8EE9131-BDCA-47BA-9123-AC4E8BBE7AA7}" srcOrd="0" destOrd="0" parTransId="{352C9FBB-6A74-4D9C-803B-178AC3A2ED0D}" sibTransId="{FF945824-E7AE-4298-B801-8B959EBB4ABB}"/>
    <dgm:cxn modelId="{DC856454-45AB-44D6-94C9-98F18299D305}" type="presOf" srcId="{55F46C13-45DE-45D9-BFDD-EA2286FA3732}" destId="{FB6EEC97-A827-42E3-9EB8-8443563BF65E}" srcOrd="0" destOrd="0" presId="urn:microsoft.com/office/officeart/2005/8/layout/default"/>
    <dgm:cxn modelId="{032B5B78-8581-478E-BC99-A3F00DD38598}" srcId="{7C8B5C34-5B88-4AC5-A297-7072D4AD2E41}" destId="{C4F59356-A368-46EC-AF0A-2D7750376799}" srcOrd="3" destOrd="0" parTransId="{83084A7C-68D2-4C8E-96F6-DEF62E44B38D}" sibTransId="{2D76DEF2-135F-4707-A640-BB57BDBE2C90}"/>
    <dgm:cxn modelId="{B217CA80-5E56-4B9D-B7FD-2E91D68C06EB}" type="presOf" srcId="{9CA4EE6B-6E13-4219-9BE8-5C3332704423}" destId="{9DD46B16-D590-4AAB-8224-B445792BE04E}" srcOrd="0" destOrd="0" presId="urn:microsoft.com/office/officeart/2005/8/layout/default"/>
    <dgm:cxn modelId="{23868B83-56D1-4F3E-99D6-0F1741425BAF}" srcId="{7C8B5C34-5B88-4AC5-A297-7072D4AD2E41}" destId="{E481032D-CC74-40E2-ABB4-C9D8AAAE82B5}" srcOrd="2" destOrd="0" parTransId="{1A9886A1-1A67-4BA4-8D9B-106F4FF18C03}" sibTransId="{3905F230-D7F0-4F40-8731-1100379CB4BC}"/>
    <dgm:cxn modelId="{39BD9988-5B1E-4A82-850F-C30B78B6DB3D}" srcId="{7C8B5C34-5B88-4AC5-A297-7072D4AD2E41}" destId="{55F46C13-45DE-45D9-BFDD-EA2286FA3732}" srcOrd="8" destOrd="0" parTransId="{34919724-A5B6-481B-8127-DF730C79AC4C}" sibTransId="{9AC6C603-BEFB-4419-B485-CEC99DE7E8A9}"/>
    <dgm:cxn modelId="{2B1A7D90-C218-4BC6-85BB-B3AFB14FC864}" srcId="{7C8B5C34-5B88-4AC5-A297-7072D4AD2E41}" destId="{C58D908D-E3A1-4D4F-AD44-2E8DCD511D14}" srcOrd="5" destOrd="0" parTransId="{38FA1F9C-7106-4DC1-A1CF-28B986B905D5}" sibTransId="{2A7E606C-9847-4169-9C3B-E8F34C8A2DBF}"/>
    <dgm:cxn modelId="{0957DA9C-C672-4626-A109-9240E215B52E}" srcId="{7C8B5C34-5B88-4AC5-A297-7072D4AD2E41}" destId="{650583D1-E5F4-4EEB-B6D4-E1A00717D5EE}" srcOrd="6" destOrd="0" parTransId="{591C9944-A641-4B59-A54D-26499703601D}" sibTransId="{0A90C69C-302C-4DB1-BAD1-B65E3E8DED33}"/>
    <dgm:cxn modelId="{2C5B7DA5-F584-4D91-885B-880FA241610D}" srcId="{7C8B5C34-5B88-4AC5-A297-7072D4AD2E41}" destId="{4CA8CE37-C381-4123-AAD4-E0972FEFEB89}" srcOrd="7" destOrd="0" parTransId="{2A657F2A-ED67-4AA5-9E8A-02031948A19A}" sibTransId="{E46B60B2-16D4-482F-B917-CF121374B131}"/>
    <dgm:cxn modelId="{0D58B9AB-C17C-47EA-A81D-311A488E8050}" type="presOf" srcId="{C58D908D-E3A1-4D4F-AD44-2E8DCD511D14}" destId="{02020F15-7926-4E39-B8F2-B2B4683E9E8B}" srcOrd="0" destOrd="0" presId="urn:microsoft.com/office/officeart/2005/8/layout/default"/>
    <dgm:cxn modelId="{AC4DFAB2-ECD9-42A6-ABD0-F86D3370417C}" type="presOf" srcId="{E481032D-CC74-40E2-ABB4-C9D8AAAE82B5}" destId="{6161A28D-3348-4EAB-AFD7-F750CB8729DF}" srcOrd="0" destOrd="0" presId="urn:microsoft.com/office/officeart/2005/8/layout/default"/>
    <dgm:cxn modelId="{ED4037C5-D8AB-4C82-A1E6-807B87A3A547}" srcId="{7C8B5C34-5B88-4AC5-A297-7072D4AD2E41}" destId="{9CA4EE6B-6E13-4219-9BE8-5C3332704423}" srcOrd="1" destOrd="0" parTransId="{AA4B39A5-D0A6-453E-A2C7-E4294249950F}" sibTransId="{BBCA3994-D8F7-4503-984F-A93863A76CF7}"/>
    <dgm:cxn modelId="{3463E6D7-224A-4BB7-B62B-92D6A07D3650}" type="presOf" srcId="{EB9DF871-FCB2-486F-A670-69201407E99E}" destId="{7B9B1C91-8905-4B1E-824E-23BBE92AE740}" srcOrd="0" destOrd="0" presId="urn:microsoft.com/office/officeart/2005/8/layout/default"/>
    <dgm:cxn modelId="{4FE237DD-517C-45D9-A727-B20D035DC27F}" type="presOf" srcId="{B8EE9131-BDCA-47BA-9123-AC4E8BBE7AA7}" destId="{6A4D5B66-AD34-46ED-ABC5-7E3407A44921}" srcOrd="0" destOrd="0" presId="urn:microsoft.com/office/officeart/2005/8/layout/default"/>
    <dgm:cxn modelId="{12AC50DD-6734-451D-A19A-99C1E02B0A62}" type="presOf" srcId="{C4F59356-A368-46EC-AF0A-2D7750376799}" destId="{7D784B83-6ACE-4FCF-9BAB-F9017A1175E3}" srcOrd="0" destOrd="0" presId="urn:microsoft.com/office/officeart/2005/8/layout/default"/>
    <dgm:cxn modelId="{4DA123E2-D30B-4B30-B18C-68131960BFB0}" type="presOf" srcId="{7C8B5C34-5B88-4AC5-A297-7072D4AD2E41}" destId="{9B175282-8DB7-4F38-92F6-0C1ABA73BF3E}" srcOrd="0" destOrd="0" presId="urn:microsoft.com/office/officeart/2005/8/layout/default"/>
    <dgm:cxn modelId="{E92150F9-2848-4098-9493-A0BAEBBA10CB}" srcId="{7C8B5C34-5B88-4AC5-A297-7072D4AD2E41}" destId="{EB9DF871-FCB2-486F-A670-69201407E99E}" srcOrd="4" destOrd="0" parTransId="{F6A0DBA7-5903-4D97-9507-A2B2E7DEF66B}" sibTransId="{CDE04E78-0627-45FB-879B-311488B8C23E}"/>
    <dgm:cxn modelId="{DEB949B3-23F7-4993-AA83-23033215E37B}" type="presParOf" srcId="{9B175282-8DB7-4F38-92F6-0C1ABA73BF3E}" destId="{6A4D5B66-AD34-46ED-ABC5-7E3407A44921}" srcOrd="0" destOrd="0" presId="urn:microsoft.com/office/officeart/2005/8/layout/default"/>
    <dgm:cxn modelId="{E590C888-AABB-4B07-B3C9-C0A2CCFBD921}" type="presParOf" srcId="{9B175282-8DB7-4F38-92F6-0C1ABA73BF3E}" destId="{E5CB3CC1-27C4-49E0-B68A-72C1822D43E4}" srcOrd="1" destOrd="0" presId="urn:microsoft.com/office/officeart/2005/8/layout/default"/>
    <dgm:cxn modelId="{3E90D74E-200C-4B22-A7DA-0C05C94236C1}" type="presParOf" srcId="{9B175282-8DB7-4F38-92F6-0C1ABA73BF3E}" destId="{9DD46B16-D590-4AAB-8224-B445792BE04E}" srcOrd="2" destOrd="0" presId="urn:microsoft.com/office/officeart/2005/8/layout/default"/>
    <dgm:cxn modelId="{7D62F0C6-F127-4415-9D17-F6D4AE9CBCE3}" type="presParOf" srcId="{9B175282-8DB7-4F38-92F6-0C1ABA73BF3E}" destId="{7E349132-97F0-4CD2-8549-F39CE554134E}" srcOrd="3" destOrd="0" presId="urn:microsoft.com/office/officeart/2005/8/layout/default"/>
    <dgm:cxn modelId="{0F3B54EC-36B6-421A-9A73-83609BEDE3BC}" type="presParOf" srcId="{9B175282-8DB7-4F38-92F6-0C1ABA73BF3E}" destId="{6161A28D-3348-4EAB-AFD7-F750CB8729DF}" srcOrd="4" destOrd="0" presId="urn:microsoft.com/office/officeart/2005/8/layout/default"/>
    <dgm:cxn modelId="{21F1ABBB-470C-4AA3-A54E-9E44130730AF}" type="presParOf" srcId="{9B175282-8DB7-4F38-92F6-0C1ABA73BF3E}" destId="{4F9C31B6-6822-4755-AB14-0405F056115E}" srcOrd="5" destOrd="0" presId="urn:microsoft.com/office/officeart/2005/8/layout/default"/>
    <dgm:cxn modelId="{37384B07-0E1F-41A4-AE21-4E266A4D2091}" type="presParOf" srcId="{9B175282-8DB7-4F38-92F6-0C1ABA73BF3E}" destId="{7D784B83-6ACE-4FCF-9BAB-F9017A1175E3}" srcOrd="6" destOrd="0" presId="urn:microsoft.com/office/officeart/2005/8/layout/default"/>
    <dgm:cxn modelId="{D8AF42ED-24EF-4F12-BEEE-0CEFEE7BBAB2}" type="presParOf" srcId="{9B175282-8DB7-4F38-92F6-0C1ABA73BF3E}" destId="{BF6F8BFE-B697-4418-8896-AC38476B986D}" srcOrd="7" destOrd="0" presId="urn:microsoft.com/office/officeart/2005/8/layout/default"/>
    <dgm:cxn modelId="{CD6EA02F-D949-45E7-9D29-556E51FA2BCF}" type="presParOf" srcId="{9B175282-8DB7-4F38-92F6-0C1ABA73BF3E}" destId="{7B9B1C91-8905-4B1E-824E-23BBE92AE740}" srcOrd="8" destOrd="0" presId="urn:microsoft.com/office/officeart/2005/8/layout/default"/>
    <dgm:cxn modelId="{845C26F4-5ADC-4A06-A9B7-1EBA96138CFD}" type="presParOf" srcId="{9B175282-8DB7-4F38-92F6-0C1ABA73BF3E}" destId="{609439CA-C0F6-4D7B-993B-0F773F4D1E57}" srcOrd="9" destOrd="0" presId="urn:microsoft.com/office/officeart/2005/8/layout/default"/>
    <dgm:cxn modelId="{F9EDA54C-B69D-49A5-B350-62668CA6EBEA}" type="presParOf" srcId="{9B175282-8DB7-4F38-92F6-0C1ABA73BF3E}" destId="{02020F15-7926-4E39-B8F2-B2B4683E9E8B}" srcOrd="10" destOrd="0" presId="urn:microsoft.com/office/officeart/2005/8/layout/default"/>
    <dgm:cxn modelId="{D0EB0487-4578-4D37-9A08-0972B132D1B7}" type="presParOf" srcId="{9B175282-8DB7-4F38-92F6-0C1ABA73BF3E}" destId="{1B7A5119-E8D3-41E6-88B4-04C3E9014672}" srcOrd="11" destOrd="0" presId="urn:microsoft.com/office/officeart/2005/8/layout/default"/>
    <dgm:cxn modelId="{DCA71BF4-70BD-4E9B-A53D-CC2732C682FB}" type="presParOf" srcId="{9B175282-8DB7-4F38-92F6-0C1ABA73BF3E}" destId="{FB6F454E-82E6-427E-8851-9CF1BAD39642}" srcOrd="12" destOrd="0" presId="urn:microsoft.com/office/officeart/2005/8/layout/default"/>
    <dgm:cxn modelId="{01D5A7F7-F81A-47D4-819A-86AFF8B74461}" type="presParOf" srcId="{9B175282-8DB7-4F38-92F6-0C1ABA73BF3E}" destId="{CABAD68D-8B37-451B-97D4-9A84162BD91E}" srcOrd="13" destOrd="0" presId="urn:microsoft.com/office/officeart/2005/8/layout/default"/>
    <dgm:cxn modelId="{CD134F8C-E917-4936-827F-0FFD9B437BCD}" type="presParOf" srcId="{9B175282-8DB7-4F38-92F6-0C1ABA73BF3E}" destId="{AD277EEE-66DA-4146-A629-430CFDABAA6D}" srcOrd="14" destOrd="0" presId="urn:microsoft.com/office/officeart/2005/8/layout/default"/>
    <dgm:cxn modelId="{D6B350FF-C7A3-487B-9231-8565D04F1C92}" type="presParOf" srcId="{9B175282-8DB7-4F38-92F6-0C1ABA73BF3E}" destId="{F96AAF56-749E-46CF-9720-229FAB6BF80A}" srcOrd="15" destOrd="0" presId="urn:microsoft.com/office/officeart/2005/8/layout/default"/>
    <dgm:cxn modelId="{D051AC8B-09C9-4377-9FA6-39461B101D2C}" type="presParOf" srcId="{9B175282-8DB7-4F38-92F6-0C1ABA73BF3E}" destId="{FB6EEC97-A827-42E3-9EB8-8443563BF65E}"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D5B66-AD34-46ED-ABC5-7E3407A44921}">
      <dsp:nvSpPr>
        <dsp:cNvPr id="0" name=""/>
        <dsp:cNvSpPr/>
      </dsp:nvSpPr>
      <dsp:spPr>
        <a:xfrm>
          <a:off x="3736" y="309111"/>
          <a:ext cx="2023034" cy="1213820"/>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419" sz="2400" b="1" i="0" kern="1200" dirty="0"/>
            <a:t>Emprendedor Social</a:t>
          </a:r>
          <a:endParaRPr lang="es-ES" sz="2400" kern="1200" dirty="0"/>
        </a:p>
      </dsp:txBody>
      <dsp:txXfrm>
        <a:off x="3736" y="309111"/>
        <a:ext cx="2023034" cy="1213820"/>
      </dsp:txXfrm>
    </dsp:sp>
    <dsp:sp modelId="{9DD46B16-D590-4AAB-8224-B445792BE04E}">
      <dsp:nvSpPr>
        <dsp:cNvPr id="0" name=""/>
        <dsp:cNvSpPr/>
      </dsp:nvSpPr>
      <dsp:spPr>
        <a:xfrm>
          <a:off x="2229073" y="309111"/>
          <a:ext cx="2023034" cy="1213820"/>
        </a:xfrm>
        <a:prstGeom prst="rect">
          <a:avLst/>
        </a:prstGeom>
        <a:solidFill>
          <a:srgbClr val="6E00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419" sz="2400" b="1" i="0" kern="1200" dirty="0"/>
            <a:t>Emprendedor especialista</a:t>
          </a:r>
          <a:endParaRPr lang="es-ES" sz="2400" kern="1200" dirty="0"/>
        </a:p>
      </dsp:txBody>
      <dsp:txXfrm>
        <a:off x="2229073" y="309111"/>
        <a:ext cx="2023034" cy="1213820"/>
      </dsp:txXfrm>
    </dsp:sp>
    <dsp:sp modelId="{6161A28D-3348-4EAB-AFD7-F750CB8729DF}">
      <dsp:nvSpPr>
        <dsp:cNvPr id="0" name=""/>
        <dsp:cNvSpPr/>
      </dsp:nvSpPr>
      <dsp:spPr>
        <a:xfrm>
          <a:off x="4454411" y="309111"/>
          <a:ext cx="2023034" cy="121382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419" sz="2400" b="1" i="0" kern="1200" dirty="0"/>
            <a:t>Multi-Emprendedor</a:t>
          </a:r>
          <a:endParaRPr lang="es-ES" sz="2400" kern="1200" dirty="0"/>
        </a:p>
      </dsp:txBody>
      <dsp:txXfrm>
        <a:off x="4454411" y="309111"/>
        <a:ext cx="2023034" cy="1213820"/>
      </dsp:txXfrm>
    </dsp:sp>
    <dsp:sp modelId="{7D784B83-6ACE-4FCF-9BAB-F9017A1175E3}">
      <dsp:nvSpPr>
        <dsp:cNvPr id="0" name=""/>
        <dsp:cNvSpPr/>
      </dsp:nvSpPr>
      <dsp:spPr>
        <a:xfrm>
          <a:off x="6679748" y="309111"/>
          <a:ext cx="2023034" cy="1213820"/>
        </a:xfrm>
        <a:prstGeom prst="rect">
          <a:avLst/>
        </a:prstGeom>
        <a:solidFill>
          <a:srgbClr val="EA1A2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419" sz="2400" b="1" i="0" kern="1200" dirty="0"/>
            <a:t>Emprendedor por accidente</a:t>
          </a:r>
          <a:endParaRPr lang="es-ES" sz="2400" kern="1200" dirty="0"/>
        </a:p>
      </dsp:txBody>
      <dsp:txXfrm>
        <a:off x="6679748" y="309111"/>
        <a:ext cx="2023034" cy="1213820"/>
      </dsp:txXfrm>
    </dsp:sp>
    <dsp:sp modelId="{7B9B1C91-8905-4B1E-824E-23BBE92AE740}">
      <dsp:nvSpPr>
        <dsp:cNvPr id="0" name=""/>
        <dsp:cNvSpPr/>
      </dsp:nvSpPr>
      <dsp:spPr>
        <a:xfrm>
          <a:off x="8905086" y="309111"/>
          <a:ext cx="2023034" cy="121382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419" sz="2400" b="1" i="0" kern="1200" dirty="0"/>
            <a:t>Emprendedor inversionista</a:t>
          </a:r>
          <a:endParaRPr lang="es-PE" sz="2400" b="0" i="0" kern="1200" dirty="0"/>
        </a:p>
      </dsp:txBody>
      <dsp:txXfrm>
        <a:off x="8905086" y="309111"/>
        <a:ext cx="2023034" cy="1213820"/>
      </dsp:txXfrm>
    </dsp:sp>
    <dsp:sp modelId="{02020F15-7926-4E39-B8F2-B2B4683E9E8B}">
      <dsp:nvSpPr>
        <dsp:cNvPr id="0" name=""/>
        <dsp:cNvSpPr/>
      </dsp:nvSpPr>
      <dsp:spPr>
        <a:xfrm>
          <a:off x="1116405" y="1725235"/>
          <a:ext cx="2023034" cy="1213820"/>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419" sz="2400" b="1" i="0" kern="1200"/>
            <a:t>Emprendedor Oportunista</a:t>
          </a:r>
          <a:endParaRPr lang="es-PE" sz="2400" b="0" i="0" kern="1200" dirty="0"/>
        </a:p>
      </dsp:txBody>
      <dsp:txXfrm>
        <a:off x="1116405" y="1725235"/>
        <a:ext cx="2023034" cy="1213820"/>
      </dsp:txXfrm>
    </dsp:sp>
    <dsp:sp modelId="{FB6F454E-82E6-427E-8851-9CF1BAD39642}">
      <dsp:nvSpPr>
        <dsp:cNvPr id="0" name=""/>
        <dsp:cNvSpPr/>
      </dsp:nvSpPr>
      <dsp:spPr>
        <a:xfrm>
          <a:off x="3341742" y="1725235"/>
          <a:ext cx="2023034" cy="121382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419" sz="2400" b="1" i="0" kern="1200" dirty="0"/>
            <a:t>Emprendedor por necesidad</a:t>
          </a:r>
          <a:endParaRPr lang="es-ES" sz="2400" kern="1200" dirty="0"/>
        </a:p>
      </dsp:txBody>
      <dsp:txXfrm>
        <a:off x="3341742" y="1725235"/>
        <a:ext cx="2023034" cy="1213820"/>
      </dsp:txXfrm>
    </dsp:sp>
    <dsp:sp modelId="{AD277EEE-66DA-4146-A629-430CFDABAA6D}">
      <dsp:nvSpPr>
        <dsp:cNvPr id="0" name=""/>
        <dsp:cNvSpPr/>
      </dsp:nvSpPr>
      <dsp:spPr>
        <a:xfrm>
          <a:off x="5567080" y="1725235"/>
          <a:ext cx="2023034" cy="1213820"/>
        </a:xfrm>
        <a:prstGeom prst="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419" sz="2400" b="1" i="0" kern="1200" dirty="0"/>
            <a:t>Emprendedor innovador</a:t>
          </a:r>
          <a:endParaRPr lang="es-PE" sz="2400" b="0" i="0" kern="1200" dirty="0"/>
        </a:p>
      </dsp:txBody>
      <dsp:txXfrm>
        <a:off x="5567080" y="1725235"/>
        <a:ext cx="2023034" cy="1213820"/>
      </dsp:txXfrm>
    </dsp:sp>
    <dsp:sp modelId="{FB6EEC97-A827-42E3-9EB8-8443563BF65E}">
      <dsp:nvSpPr>
        <dsp:cNvPr id="0" name=""/>
        <dsp:cNvSpPr/>
      </dsp:nvSpPr>
      <dsp:spPr>
        <a:xfrm>
          <a:off x="7792417" y="1725235"/>
          <a:ext cx="2023034" cy="1213820"/>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419" sz="2400" b="1" i="0" kern="1200" dirty="0"/>
            <a:t>Emprendedor visionario</a:t>
          </a:r>
          <a:endParaRPr lang="es-ES" sz="2400" kern="1200" dirty="0"/>
        </a:p>
      </dsp:txBody>
      <dsp:txXfrm>
        <a:off x="7792417" y="1725235"/>
        <a:ext cx="2023034" cy="12138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24/08/2021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ido con título">
    <p:spTree>
      <p:nvGrpSpPr>
        <p:cNvPr id="1" name=""/>
        <p:cNvGrpSpPr/>
        <p:nvPr/>
      </p:nvGrpSpPr>
      <p:grpSpPr>
        <a:xfrm>
          <a:off x="0" y="0"/>
          <a:ext cx="0" cy="0"/>
          <a:chOff x="0" y="0"/>
          <a:chExt cx="0" cy="0"/>
        </a:xfrm>
      </p:grpSpPr>
      <p:sp>
        <p:nvSpPr>
          <p:cNvPr id="8" name="Marcador de contenido 2"/>
          <p:cNvSpPr>
            <a:spLocks noGrp="1"/>
          </p:cNvSpPr>
          <p:nvPr>
            <p:ph idx="1"/>
          </p:nvPr>
        </p:nvSpPr>
        <p:spPr>
          <a:xfrm>
            <a:off x="739140" y="2055170"/>
            <a:ext cx="5017770" cy="3899860"/>
          </a:xfrm>
          <a:prstGeom prst="rect">
            <a:avLst/>
          </a:prstGeom>
        </p:spPr>
        <p:txBody>
          <a:bodyPr/>
          <a:lstStyle>
            <a:lvl1pPr marL="0" indent="0">
              <a:buNone/>
              <a:defRPr>
                <a:solidFill>
                  <a:schemeClr val="tx1"/>
                </a:solidFill>
                <a:latin typeface="Muller Regular" pitchFamily="50" charset="0"/>
              </a:defRPr>
            </a:lvl1pPr>
            <a:lvl2pPr>
              <a:defRPr>
                <a:solidFill>
                  <a:schemeClr val="tx1"/>
                </a:solidFill>
                <a:latin typeface="Muller Regular" pitchFamily="50" charset="0"/>
              </a:defRPr>
            </a:lvl2pPr>
            <a:lvl3pPr>
              <a:defRPr>
                <a:solidFill>
                  <a:schemeClr val="tx1"/>
                </a:solidFill>
                <a:latin typeface="Muller Regular" pitchFamily="50" charset="0"/>
              </a:defRPr>
            </a:lvl3pPr>
            <a:lvl4pPr>
              <a:defRPr>
                <a:solidFill>
                  <a:schemeClr val="tx1"/>
                </a:solidFill>
                <a:latin typeface="Muller Regular" pitchFamily="50" charset="0"/>
              </a:defRPr>
            </a:lvl4pPr>
            <a:lvl5pPr>
              <a:defRPr>
                <a:solidFill>
                  <a:schemeClr val="tx1"/>
                </a:solidFill>
                <a:latin typeface="Muller Regular" pitchFamily="50"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10" name="Título 1"/>
          <p:cNvSpPr>
            <a:spLocks noGrp="1"/>
          </p:cNvSpPr>
          <p:nvPr>
            <p:ph type="title" hasCustomPrompt="1"/>
          </p:nvPr>
        </p:nvSpPr>
        <p:spPr>
          <a:xfrm>
            <a:off x="739140" y="671512"/>
            <a:ext cx="10728841" cy="381955"/>
          </a:xfrm>
          <a:prstGeom prst="rect">
            <a:avLst/>
          </a:prstGeom>
        </p:spPr>
        <p:txBody>
          <a:bodyPr>
            <a:normAutofit/>
          </a:bodyPr>
          <a:lstStyle>
            <a:lvl1pPr>
              <a:defRPr sz="2500">
                <a:solidFill>
                  <a:schemeClr val="tx1"/>
                </a:solidFill>
                <a:latin typeface="Stag Book" panose="02000503060000020004" pitchFamily="50" charset="0"/>
              </a:defRPr>
            </a:lvl1pPr>
          </a:lstStyle>
          <a:p>
            <a:r>
              <a:rPr lang="es-ES" dirty="0"/>
              <a:t>Título</a:t>
            </a:r>
            <a:endParaRPr lang="es-PE" dirty="0"/>
          </a:p>
        </p:txBody>
      </p:sp>
      <p:sp>
        <p:nvSpPr>
          <p:cNvPr id="14" name="Marcador de contenido 2"/>
          <p:cNvSpPr>
            <a:spLocks noGrp="1"/>
          </p:cNvSpPr>
          <p:nvPr>
            <p:ph idx="11"/>
          </p:nvPr>
        </p:nvSpPr>
        <p:spPr>
          <a:xfrm>
            <a:off x="6450211" y="1294764"/>
            <a:ext cx="5017770" cy="4660265"/>
          </a:xfrm>
          <a:prstGeom prst="rect">
            <a:avLst/>
          </a:prstGeom>
        </p:spPr>
        <p:txBody>
          <a:bodyPr/>
          <a:lstStyle>
            <a:lvl1pPr marL="0" indent="0">
              <a:buNone/>
              <a:defRPr>
                <a:solidFill>
                  <a:schemeClr val="tx1"/>
                </a:solidFill>
                <a:latin typeface="Muller Regular" pitchFamily="50" charset="0"/>
              </a:defRPr>
            </a:lvl1pPr>
            <a:lvl2pPr>
              <a:defRPr>
                <a:solidFill>
                  <a:schemeClr val="tx1"/>
                </a:solidFill>
                <a:latin typeface="Muller Regular" pitchFamily="50" charset="0"/>
              </a:defRPr>
            </a:lvl2pPr>
            <a:lvl3pPr>
              <a:defRPr>
                <a:solidFill>
                  <a:schemeClr val="tx1"/>
                </a:solidFill>
                <a:latin typeface="Muller Regular" pitchFamily="50" charset="0"/>
              </a:defRPr>
            </a:lvl3pPr>
            <a:lvl4pPr>
              <a:defRPr>
                <a:solidFill>
                  <a:schemeClr val="tx1"/>
                </a:solidFill>
                <a:latin typeface="Muller Regular" pitchFamily="50" charset="0"/>
              </a:defRPr>
            </a:lvl4pPr>
            <a:lvl5pPr>
              <a:defRPr>
                <a:solidFill>
                  <a:schemeClr val="tx1"/>
                </a:solidFill>
                <a:latin typeface="Muller Regular" pitchFamily="50"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17" name="Subtítulo 2"/>
          <p:cNvSpPr>
            <a:spLocks noGrp="1"/>
          </p:cNvSpPr>
          <p:nvPr>
            <p:ph type="subTitle" idx="14"/>
          </p:nvPr>
        </p:nvSpPr>
        <p:spPr>
          <a:xfrm>
            <a:off x="739140" y="1294763"/>
            <a:ext cx="5017770" cy="536894"/>
          </a:xfrm>
          <a:prstGeom prst="rect">
            <a:avLst/>
          </a:prstGeom>
        </p:spPr>
        <p:txBody>
          <a:bodyPr/>
          <a:lstStyle>
            <a:lvl1pPr marL="0" indent="0" algn="l">
              <a:buNone/>
              <a:defRPr sz="2000">
                <a:solidFill>
                  <a:schemeClr val="tx1"/>
                </a:solidFill>
                <a:latin typeface="Muller Regular"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dirty="0"/>
          </a:p>
        </p:txBody>
      </p:sp>
      <p:sp>
        <p:nvSpPr>
          <p:cNvPr id="20" name="Marcador de texto 3"/>
          <p:cNvSpPr>
            <a:spLocks noGrp="1"/>
          </p:cNvSpPr>
          <p:nvPr>
            <p:ph type="body" sz="half" idx="2" hasCustomPrompt="1"/>
          </p:nvPr>
        </p:nvSpPr>
        <p:spPr>
          <a:xfrm>
            <a:off x="739140" y="6215064"/>
            <a:ext cx="9925050" cy="506412"/>
          </a:xfrm>
          <a:prstGeom prst="rect">
            <a:avLst/>
          </a:prstGeom>
        </p:spPr>
        <p:txBody>
          <a:bodyPr/>
          <a:lstStyle>
            <a:lvl1pPr marL="0" indent="0">
              <a:lnSpc>
                <a:spcPct val="100000"/>
              </a:lnSpc>
              <a:spcBef>
                <a:spcPts val="0"/>
              </a:spcBef>
              <a:buNone/>
              <a:defRPr sz="1000">
                <a:solidFill>
                  <a:schemeClr val="tx1"/>
                </a:solidFill>
                <a:latin typeface="Muller Light"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Notas</a:t>
            </a:r>
          </a:p>
          <a:p>
            <a:pPr lvl="0"/>
            <a:r>
              <a:rPr lang="es-ES" dirty="0"/>
              <a:t>Links</a:t>
            </a:r>
          </a:p>
          <a:p>
            <a:pPr lvl="0"/>
            <a:r>
              <a:rPr lang="es-ES" dirty="0"/>
              <a:t>Fuentes</a:t>
            </a:r>
          </a:p>
        </p:txBody>
      </p:sp>
    </p:spTree>
    <p:extLst>
      <p:ext uri="{BB962C8B-B14F-4D97-AF65-F5344CB8AC3E}">
        <p14:creationId xmlns:p14="http://schemas.microsoft.com/office/powerpoint/2010/main" val="1851318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os objetos">
    <p:spTree>
      <p:nvGrpSpPr>
        <p:cNvPr id="1" name=""/>
        <p:cNvGrpSpPr/>
        <p:nvPr/>
      </p:nvGrpSpPr>
      <p:grpSpPr>
        <a:xfrm>
          <a:off x="0" y="0"/>
          <a:ext cx="0" cy="0"/>
          <a:chOff x="0" y="0"/>
          <a:chExt cx="0" cy="0"/>
        </a:xfrm>
      </p:grpSpPr>
      <p:sp>
        <p:nvSpPr>
          <p:cNvPr id="8" name="Marcador de contenido 2"/>
          <p:cNvSpPr>
            <a:spLocks noGrp="1"/>
          </p:cNvSpPr>
          <p:nvPr>
            <p:ph idx="1"/>
          </p:nvPr>
        </p:nvSpPr>
        <p:spPr>
          <a:xfrm>
            <a:off x="739140" y="1294765"/>
            <a:ext cx="5017770" cy="4660265"/>
          </a:xfrm>
          <a:prstGeom prst="rect">
            <a:avLst/>
          </a:prstGeom>
        </p:spPr>
        <p:txBody>
          <a:bodyPr/>
          <a:lstStyle>
            <a:lvl1pPr marL="0" indent="0">
              <a:buNone/>
              <a:defRPr>
                <a:solidFill>
                  <a:schemeClr val="tx1"/>
                </a:solidFill>
                <a:latin typeface="Muller Regular" pitchFamily="50" charset="0"/>
              </a:defRPr>
            </a:lvl1pPr>
            <a:lvl2pPr>
              <a:defRPr>
                <a:solidFill>
                  <a:schemeClr val="tx1"/>
                </a:solidFill>
                <a:latin typeface="Muller Regular" pitchFamily="50" charset="0"/>
              </a:defRPr>
            </a:lvl2pPr>
            <a:lvl3pPr>
              <a:defRPr>
                <a:solidFill>
                  <a:schemeClr val="tx1"/>
                </a:solidFill>
                <a:latin typeface="Muller Regular" pitchFamily="50" charset="0"/>
              </a:defRPr>
            </a:lvl3pPr>
            <a:lvl4pPr>
              <a:defRPr>
                <a:solidFill>
                  <a:schemeClr val="tx1"/>
                </a:solidFill>
                <a:latin typeface="Muller Regular" pitchFamily="50" charset="0"/>
              </a:defRPr>
            </a:lvl4pPr>
            <a:lvl5pPr>
              <a:defRPr>
                <a:solidFill>
                  <a:schemeClr val="tx1"/>
                </a:solidFill>
                <a:latin typeface="Muller Regular" pitchFamily="50"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12" name="Título 1"/>
          <p:cNvSpPr>
            <a:spLocks noGrp="1"/>
          </p:cNvSpPr>
          <p:nvPr>
            <p:ph type="title" hasCustomPrompt="1"/>
          </p:nvPr>
        </p:nvSpPr>
        <p:spPr>
          <a:xfrm>
            <a:off x="739140" y="671512"/>
            <a:ext cx="10728841" cy="381955"/>
          </a:xfrm>
          <a:prstGeom prst="rect">
            <a:avLst/>
          </a:prstGeom>
        </p:spPr>
        <p:txBody>
          <a:bodyPr>
            <a:normAutofit/>
          </a:bodyPr>
          <a:lstStyle>
            <a:lvl1pPr>
              <a:defRPr sz="2500">
                <a:solidFill>
                  <a:schemeClr val="tx1"/>
                </a:solidFill>
                <a:latin typeface="Stag Book" panose="02000503060000020004" pitchFamily="50" charset="0"/>
              </a:defRPr>
            </a:lvl1pPr>
          </a:lstStyle>
          <a:p>
            <a:r>
              <a:rPr lang="es-ES" dirty="0"/>
              <a:t>Título</a:t>
            </a:r>
            <a:endParaRPr lang="es-PE" dirty="0"/>
          </a:p>
        </p:txBody>
      </p:sp>
      <p:sp>
        <p:nvSpPr>
          <p:cNvPr id="17" name="Marcador de contenido 2"/>
          <p:cNvSpPr>
            <a:spLocks noGrp="1"/>
          </p:cNvSpPr>
          <p:nvPr>
            <p:ph idx="11"/>
          </p:nvPr>
        </p:nvSpPr>
        <p:spPr>
          <a:xfrm>
            <a:off x="6450211" y="1294764"/>
            <a:ext cx="5017770" cy="4660265"/>
          </a:xfrm>
          <a:prstGeom prst="rect">
            <a:avLst/>
          </a:prstGeom>
        </p:spPr>
        <p:txBody>
          <a:bodyPr/>
          <a:lstStyle>
            <a:lvl1pPr marL="0" indent="0">
              <a:buNone/>
              <a:defRPr>
                <a:solidFill>
                  <a:schemeClr val="tx1"/>
                </a:solidFill>
                <a:latin typeface="Muller Regular" pitchFamily="50" charset="0"/>
              </a:defRPr>
            </a:lvl1pPr>
            <a:lvl2pPr>
              <a:defRPr>
                <a:solidFill>
                  <a:schemeClr val="tx1"/>
                </a:solidFill>
                <a:latin typeface="Muller Regular" pitchFamily="50" charset="0"/>
              </a:defRPr>
            </a:lvl2pPr>
            <a:lvl3pPr>
              <a:defRPr>
                <a:solidFill>
                  <a:schemeClr val="tx1"/>
                </a:solidFill>
                <a:latin typeface="Muller Regular" pitchFamily="50" charset="0"/>
              </a:defRPr>
            </a:lvl3pPr>
            <a:lvl4pPr>
              <a:defRPr>
                <a:solidFill>
                  <a:schemeClr val="tx1"/>
                </a:solidFill>
                <a:latin typeface="Muller Regular" pitchFamily="50" charset="0"/>
              </a:defRPr>
            </a:lvl4pPr>
            <a:lvl5pPr>
              <a:defRPr>
                <a:solidFill>
                  <a:schemeClr val="tx1"/>
                </a:solidFill>
                <a:latin typeface="Muller Regular" pitchFamily="50"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dirty="0"/>
          </a:p>
        </p:txBody>
      </p:sp>
      <p:sp>
        <p:nvSpPr>
          <p:cNvPr id="20" name="Marcador de texto 3"/>
          <p:cNvSpPr>
            <a:spLocks noGrp="1"/>
          </p:cNvSpPr>
          <p:nvPr>
            <p:ph type="body" sz="half" idx="2" hasCustomPrompt="1"/>
          </p:nvPr>
        </p:nvSpPr>
        <p:spPr>
          <a:xfrm>
            <a:off x="739140" y="6215064"/>
            <a:ext cx="9925050" cy="506412"/>
          </a:xfrm>
          <a:prstGeom prst="rect">
            <a:avLst/>
          </a:prstGeom>
        </p:spPr>
        <p:txBody>
          <a:bodyPr/>
          <a:lstStyle>
            <a:lvl1pPr marL="0" indent="0">
              <a:lnSpc>
                <a:spcPct val="100000"/>
              </a:lnSpc>
              <a:spcBef>
                <a:spcPts val="0"/>
              </a:spcBef>
              <a:buNone/>
              <a:defRPr sz="1000">
                <a:solidFill>
                  <a:schemeClr val="tx1"/>
                </a:solidFill>
                <a:latin typeface="Muller Light"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Notas</a:t>
            </a:r>
          </a:p>
          <a:p>
            <a:pPr lvl="0"/>
            <a:r>
              <a:rPr lang="es-ES" dirty="0"/>
              <a:t>Links</a:t>
            </a:r>
          </a:p>
          <a:p>
            <a:pPr lvl="0"/>
            <a:r>
              <a:rPr lang="es-ES" dirty="0"/>
              <a:t>Fuentes</a:t>
            </a:r>
          </a:p>
        </p:txBody>
      </p:sp>
    </p:spTree>
    <p:extLst>
      <p:ext uri="{BB962C8B-B14F-4D97-AF65-F5344CB8AC3E}">
        <p14:creationId xmlns:p14="http://schemas.microsoft.com/office/powerpoint/2010/main" val="55753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51" r:id="rId18"/>
    <p:sldLayoutId id="2147483752" r:id="rId19"/>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06" r="26950"/>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Pensamiento Creativo para la Innovación</a:t>
            </a:r>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627063" indent="-627063">
              <a:buNone/>
            </a:pPr>
            <a:r>
              <a:rPr lang="es-ES" sz="1200" b="1" dirty="0">
                <a:solidFill>
                  <a:schemeClr val="bg1"/>
                </a:solidFill>
                <a:latin typeface="Stag Book"/>
                <a:cs typeface="Arial"/>
              </a:rPr>
              <a:t>Tema 4: </a:t>
            </a:r>
            <a:r>
              <a:rPr lang="es-ES" sz="1200" dirty="0">
                <a:solidFill>
                  <a:schemeClr val="bg1"/>
                </a:solidFill>
                <a:latin typeface="Stag Book"/>
                <a:cs typeface="Arial"/>
              </a:rPr>
              <a:t> </a:t>
            </a:r>
            <a:r>
              <a:rPr lang="es-PE" sz="1200" dirty="0">
                <a:solidFill>
                  <a:schemeClr val="bg1"/>
                </a:solidFill>
                <a:latin typeface="Stag Book"/>
                <a:cs typeface="Arial"/>
              </a:rPr>
              <a:t>El emprendimiento y las características de una persona          Creativa</a:t>
            </a:r>
          </a:p>
          <a:p>
            <a:pPr marL="0" indent="0">
              <a:buNone/>
            </a:pPr>
            <a:r>
              <a:rPr lang="en-US" sz="1200" b="1" dirty="0">
                <a:solidFill>
                  <a:schemeClr val="bg1"/>
                </a:solidFill>
                <a:latin typeface="Arial"/>
                <a:cs typeface="Arial"/>
              </a:rPr>
              <a:t>Escuela de Ingeniería</a:t>
            </a:r>
            <a:endParaRPr lang="en-US" dirty="0"/>
          </a:p>
          <a:p>
            <a:pPr marL="0" indent="0">
              <a:buNone/>
            </a:pPr>
            <a:endParaRPr lang="es-PE" sz="1200" dirty="0">
              <a:solidFill>
                <a:schemeClr val="bg1"/>
              </a:solidFill>
            </a:endParaRP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187179"/>
            <a:ext cx="10819082" cy="477331"/>
          </a:xfrm>
        </p:spPr>
        <p:txBody>
          <a:bodyPr>
            <a:normAutofit/>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lang="es-ES" dirty="0"/>
              <a:t>Perfil de las personas creativas (emprendedoras</a:t>
            </a:r>
            <a:endPar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419" dirty="0"/>
              <a:t>Pensamiento Creativo para la Innovación</a:t>
            </a:r>
          </a:p>
        </p:txBody>
      </p:sp>
      <p:grpSp>
        <p:nvGrpSpPr>
          <p:cNvPr id="21" name="Group 71">
            <a:extLst>
              <a:ext uri="{FF2B5EF4-FFF2-40B4-BE49-F238E27FC236}">
                <a16:creationId xmlns:a16="http://schemas.microsoft.com/office/drawing/2014/main" id="{C0675A4E-B484-462E-A803-F393316E766E}"/>
              </a:ext>
            </a:extLst>
          </p:cNvPr>
          <p:cNvGrpSpPr/>
          <p:nvPr/>
        </p:nvGrpSpPr>
        <p:grpSpPr>
          <a:xfrm>
            <a:off x="679050" y="2195851"/>
            <a:ext cx="1564132" cy="2320963"/>
            <a:chOff x="1092369" y="1279034"/>
            <a:chExt cx="2459962" cy="3650254"/>
          </a:xfrm>
          <a:effectLst>
            <a:outerShdw blurRad="76200" dir="18900000" sy="23000" kx="-1200000" algn="bl" rotWithShape="0">
              <a:prstClr val="black">
                <a:alpha val="20000"/>
              </a:prstClr>
            </a:outerShdw>
          </a:effectLst>
        </p:grpSpPr>
        <p:sp>
          <p:nvSpPr>
            <p:cNvPr id="22" name="Rounded Rectangle 3">
              <a:extLst>
                <a:ext uri="{FF2B5EF4-FFF2-40B4-BE49-F238E27FC236}">
                  <a16:creationId xmlns:a16="http://schemas.microsoft.com/office/drawing/2014/main" id="{BF3FDF2F-F7AB-461D-87BE-934867551DDF}"/>
                </a:ext>
              </a:extLst>
            </p:cNvPr>
            <p:cNvSpPr/>
            <p:nvPr/>
          </p:nvSpPr>
          <p:spPr>
            <a:xfrm rot="1465105">
              <a:off x="1092369" y="1568514"/>
              <a:ext cx="2439286" cy="3360774"/>
            </a:xfrm>
            <a:prstGeom prst="roundRect">
              <a:avLst>
                <a:gd name="adj" fmla="val 4462"/>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Freeform 29">
              <a:extLst>
                <a:ext uri="{FF2B5EF4-FFF2-40B4-BE49-F238E27FC236}">
                  <a16:creationId xmlns:a16="http://schemas.microsoft.com/office/drawing/2014/main" id="{C65D9680-1C8B-442F-B024-022E64C27337}"/>
                </a:ext>
              </a:extLst>
            </p:cNvPr>
            <p:cNvSpPr/>
            <p:nvPr/>
          </p:nvSpPr>
          <p:spPr>
            <a:xfrm rot="1465105">
              <a:off x="1742683" y="1279034"/>
              <a:ext cx="489622" cy="606265"/>
            </a:xfrm>
            <a:custGeom>
              <a:avLst/>
              <a:gdLst>
                <a:gd name="connsiteX0" fmla="*/ 108841 w 489622"/>
                <a:gd name="connsiteY0" fmla="*/ 0 h 606265"/>
                <a:gd name="connsiteX1" fmla="*/ 474098 w 489622"/>
                <a:gd name="connsiteY1" fmla="*/ 0 h 606265"/>
                <a:gd name="connsiteX2" fmla="*/ 479675 w 489622"/>
                <a:gd name="connsiteY2" fmla="*/ 17967 h 606265"/>
                <a:gd name="connsiteX3" fmla="*/ 489622 w 489622"/>
                <a:gd name="connsiteY3" fmla="*/ 116643 h 606265"/>
                <a:gd name="connsiteX4" fmla="*/ 0 w 489622"/>
                <a:gd name="connsiteY4" fmla="*/ 606265 h 606265"/>
                <a:gd name="connsiteX5" fmla="*/ 0 w 489622"/>
                <a:gd name="connsiteY5" fmla="*/ 108841 h 606265"/>
                <a:gd name="connsiteX6" fmla="*/ 108841 w 489622"/>
                <a:gd name="connsiteY6" fmla="*/ 0 h 6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622" h="606265">
                  <a:moveTo>
                    <a:pt x="108841" y="0"/>
                  </a:moveTo>
                  <a:lnTo>
                    <a:pt x="474098" y="0"/>
                  </a:lnTo>
                  <a:lnTo>
                    <a:pt x="479675" y="17967"/>
                  </a:lnTo>
                  <a:cubicBezTo>
                    <a:pt x="486197" y="49840"/>
                    <a:pt x="489622" y="82842"/>
                    <a:pt x="489622" y="116643"/>
                  </a:cubicBezTo>
                  <a:cubicBezTo>
                    <a:pt x="489622" y="387054"/>
                    <a:pt x="270411" y="606265"/>
                    <a:pt x="0" y="606265"/>
                  </a:cubicBezTo>
                  <a:lnTo>
                    <a:pt x="0" y="108841"/>
                  </a:lnTo>
                  <a:cubicBezTo>
                    <a:pt x="0" y="48730"/>
                    <a:pt x="48730" y="0"/>
                    <a:pt x="1088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Freeform 28">
              <a:extLst>
                <a:ext uri="{FF2B5EF4-FFF2-40B4-BE49-F238E27FC236}">
                  <a16:creationId xmlns:a16="http://schemas.microsoft.com/office/drawing/2014/main" id="{9A778834-05B6-4026-A159-40A33756D19A}"/>
                </a:ext>
              </a:extLst>
            </p:cNvPr>
            <p:cNvSpPr/>
            <p:nvPr/>
          </p:nvSpPr>
          <p:spPr>
            <a:xfrm rot="1465105">
              <a:off x="2778844" y="2526758"/>
              <a:ext cx="773487" cy="1760483"/>
            </a:xfrm>
            <a:custGeom>
              <a:avLst/>
              <a:gdLst>
                <a:gd name="connsiteX0" fmla="*/ 773487 w 773487"/>
                <a:gd name="connsiteY0" fmla="*/ 0 h 1760483"/>
                <a:gd name="connsiteX1" fmla="*/ 773487 w 773487"/>
                <a:gd name="connsiteY1" fmla="*/ 1760483 h 1760483"/>
                <a:gd name="connsiteX2" fmla="*/ 709452 w 773487"/>
                <a:gd name="connsiteY2" fmla="*/ 1750709 h 1760483"/>
                <a:gd name="connsiteX3" fmla="*/ 0 w 773487"/>
                <a:gd name="connsiteY3" fmla="*/ 880241 h 1760483"/>
                <a:gd name="connsiteX4" fmla="*/ 709452 w 773487"/>
                <a:gd name="connsiteY4" fmla="*/ 9773 h 1760483"/>
                <a:gd name="connsiteX5" fmla="*/ 773487 w 773487"/>
                <a:gd name="connsiteY5" fmla="*/ 0 h 176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487" h="1760483">
                  <a:moveTo>
                    <a:pt x="773487" y="0"/>
                  </a:moveTo>
                  <a:lnTo>
                    <a:pt x="773487" y="1760483"/>
                  </a:lnTo>
                  <a:lnTo>
                    <a:pt x="709452" y="1750709"/>
                  </a:lnTo>
                  <a:cubicBezTo>
                    <a:pt x="304569" y="1667858"/>
                    <a:pt x="0" y="1309618"/>
                    <a:pt x="0" y="880241"/>
                  </a:cubicBezTo>
                  <a:cubicBezTo>
                    <a:pt x="0" y="450865"/>
                    <a:pt x="304569" y="92624"/>
                    <a:pt x="709452" y="9773"/>
                  </a:cubicBezTo>
                  <a:lnTo>
                    <a:pt x="77348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angle 30">
              <a:extLst>
                <a:ext uri="{FF2B5EF4-FFF2-40B4-BE49-F238E27FC236}">
                  <a16:creationId xmlns:a16="http://schemas.microsoft.com/office/drawing/2014/main" id="{2B8A46FA-6E68-4597-94DF-42B00FBE8478}"/>
                </a:ext>
              </a:extLst>
            </p:cNvPr>
            <p:cNvSpPr/>
            <p:nvPr/>
          </p:nvSpPr>
          <p:spPr>
            <a:xfrm rot="1465105">
              <a:off x="1216483" y="2267174"/>
              <a:ext cx="1613435" cy="1887796"/>
            </a:xfrm>
            <a:prstGeom prst="rect">
              <a:avLst/>
            </a:prstGeom>
          </p:spPr>
          <p:txBody>
            <a:bodyPr wrap="square">
              <a:spAutoFit/>
            </a:bodyPr>
            <a:lstStyle/>
            <a:p>
              <a:r>
                <a:rPr lang="es-ES">
                  <a:solidFill>
                    <a:schemeClr val="bg1"/>
                  </a:solidFill>
                  <a:latin typeface="Abel" panose="02000506030000020004" pitchFamily="2" charset="0"/>
                  <a:ea typeface="Roboto" panose="02000000000000000000" pitchFamily="2" charset="0"/>
                </a:rPr>
                <a:t>Amplian su zona de confort</a:t>
              </a:r>
              <a:endParaRPr lang="es-ES">
                <a:solidFill>
                  <a:schemeClr val="bg1"/>
                </a:solidFill>
                <a:latin typeface="Roboto" panose="02000000000000000000" pitchFamily="2" charset="0"/>
                <a:ea typeface="Roboto" panose="02000000000000000000" pitchFamily="2" charset="0"/>
              </a:endParaRPr>
            </a:p>
          </p:txBody>
        </p:sp>
      </p:grpSp>
      <p:grpSp>
        <p:nvGrpSpPr>
          <p:cNvPr id="28" name="Group 72">
            <a:extLst>
              <a:ext uri="{FF2B5EF4-FFF2-40B4-BE49-F238E27FC236}">
                <a16:creationId xmlns:a16="http://schemas.microsoft.com/office/drawing/2014/main" id="{B6165A04-D8CB-4B0F-8AD1-77BE8BEAC0BA}"/>
              </a:ext>
            </a:extLst>
          </p:cNvPr>
          <p:cNvGrpSpPr/>
          <p:nvPr/>
        </p:nvGrpSpPr>
        <p:grpSpPr>
          <a:xfrm>
            <a:off x="2241829" y="4262684"/>
            <a:ext cx="1575275" cy="2171611"/>
            <a:chOff x="4419065" y="2794907"/>
            <a:chExt cx="2477486" cy="3415364"/>
          </a:xfrm>
          <a:effectLst>
            <a:outerShdw blurRad="76200" dir="18900000" sy="23000" kx="-1200000" algn="bl" rotWithShape="0">
              <a:prstClr val="black">
                <a:alpha val="20000"/>
              </a:prstClr>
            </a:outerShdw>
          </a:effectLst>
        </p:grpSpPr>
        <p:sp>
          <p:nvSpPr>
            <p:cNvPr id="29" name="Rounded Rectangle 42">
              <a:extLst>
                <a:ext uri="{FF2B5EF4-FFF2-40B4-BE49-F238E27FC236}">
                  <a16:creationId xmlns:a16="http://schemas.microsoft.com/office/drawing/2014/main" id="{A5633DEE-EC4B-4404-912B-D075D92D4ED1}"/>
                </a:ext>
              </a:extLst>
            </p:cNvPr>
            <p:cNvSpPr/>
            <p:nvPr/>
          </p:nvSpPr>
          <p:spPr>
            <a:xfrm rot="21403779">
              <a:off x="4419065" y="2803150"/>
              <a:ext cx="2439286" cy="3360774"/>
            </a:xfrm>
            <a:prstGeom prst="roundRect">
              <a:avLst>
                <a:gd name="adj" fmla="val 44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38">
              <a:extLst>
                <a:ext uri="{FF2B5EF4-FFF2-40B4-BE49-F238E27FC236}">
                  <a16:creationId xmlns:a16="http://schemas.microsoft.com/office/drawing/2014/main" id="{BA599A71-5B72-41B9-8EFB-C95F20662503}"/>
                </a:ext>
              </a:extLst>
            </p:cNvPr>
            <p:cNvSpPr/>
            <p:nvPr/>
          </p:nvSpPr>
          <p:spPr>
            <a:xfrm rot="21403779">
              <a:off x="4483329" y="5046028"/>
              <a:ext cx="1041500" cy="1164243"/>
            </a:xfrm>
            <a:custGeom>
              <a:avLst/>
              <a:gdLst>
                <a:gd name="connsiteX0" fmla="*/ 308344 w 1041500"/>
                <a:gd name="connsiteY0" fmla="*/ 0 h 1164243"/>
                <a:gd name="connsiteX1" fmla="*/ 1041500 w 1041500"/>
                <a:gd name="connsiteY1" fmla="*/ 733156 h 1164243"/>
                <a:gd name="connsiteX2" fmla="*/ 916289 w 1041500"/>
                <a:gd name="connsiteY2" fmla="*/ 1143071 h 1164243"/>
                <a:gd name="connsiteX3" fmla="*/ 898820 w 1041500"/>
                <a:gd name="connsiteY3" fmla="*/ 1164243 h 1164243"/>
                <a:gd name="connsiteX4" fmla="*/ 108841 w 1041500"/>
                <a:gd name="connsiteY4" fmla="*/ 1164243 h 1164243"/>
                <a:gd name="connsiteX5" fmla="*/ 0 w 1041500"/>
                <a:gd name="connsiteY5" fmla="*/ 1055402 h 1164243"/>
                <a:gd name="connsiteX6" fmla="*/ 0 w 1041500"/>
                <a:gd name="connsiteY6" fmla="*/ 70081 h 1164243"/>
                <a:gd name="connsiteX7" fmla="*/ 22967 w 1041500"/>
                <a:gd name="connsiteY7" fmla="*/ 57615 h 1164243"/>
                <a:gd name="connsiteX8" fmla="*/ 308344 w 1041500"/>
                <a:gd name="connsiteY8" fmla="*/ 0 h 116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500" h="1164243">
                  <a:moveTo>
                    <a:pt x="308344" y="0"/>
                  </a:moveTo>
                  <a:cubicBezTo>
                    <a:pt x="713255" y="0"/>
                    <a:pt x="1041500" y="328245"/>
                    <a:pt x="1041500" y="733156"/>
                  </a:cubicBezTo>
                  <a:cubicBezTo>
                    <a:pt x="1041500" y="884998"/>
                    <a:pt x="995341" y="1026058"/>
                    <a:pt x="916289" y="1143071"/>
                  </a:cubicBezTo>
                  <a:lnTo>
                    <a:pt x="898820" y="1164243"/>
                  </a:lnTo>
                  <a:lnTo>
                    <a:pt x="108841" y="1164243"/>
                  </a:lnTo>
                  <a:cubicBezTo>
                    <a:pt x="48730" y="1164243"/>
                    <a:pt x="0" y="1115513"/>
                    <a:pt x="0" y="1055402"/>
                  </a:cubicBezTo>
                  <a:lnTo>
                    <a:pt x="0" y="70081"/>
                  </a:lnTo>
                  <a:lnTo>
                    <a:pt x="22967" y="57615"/>
                  </a:lnTo>
                  <a:cubicBezTo>
                    <a:pt x="110680" y="20516"/>
                    <a:pt x="207116" y="0"/>
                    <a:pt x="308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7">
              <a:extLst>
                <a:ext uri="{FF2B5EF4-FFF2-40B4-BE49-F238E27FC236}">
                  <a16:creationId xmlns:a16="http://schemas.microsoft.com/office/drawing/2014/main" id="{A8D3455E-D73E-48C4-B62C-7DD1590966ED}"/>
                </a:ext>
              </a:extLst>
            </p:cNvPr>
            <p:cNvSpPr/>
            <p:nvPr/>
          </p:nvSpPr>
          <p:spPr>
            <a:xfrm rot="21403779" flipV="1">
              <a:off x="5266153" y="2794907"/>
              <a:ext cx="771256" cy="385628"/>
            </a:xfrm>
            <a:custGeom>
              <a:avLst/>
              <a:gdLst>
                <a:gd name="connsiteX0" fmla="*/ 385628 w 771256"/>
                <a:gd name="connsiteY0" fmla="*/ 0 h 385628"/>
                <a:gd name="connsiteX1" fmla="*/ 771256 w 771256"/>
                <a:gd name="connsiteY1" fmla="*/ 385628 h 385628"/>
                <a:gd name="connsiteX2" fmla="*/ 0 w 771256"/>
                <a:gd name="connsiteY2" fmla="*/ 385628 h 385628"/>
                <a:gd name="connsiteX3" fmla="*/ 385628 w 771256"/>
                <a:gd name="connsiteY3" fmla="*/ 0 h 385628"/>
              </a:gdLst>
              <a:ahLst/>
              <a:cxnLst>
                <a:cxn ang="0">
                  <a:pos x="connsiteX0" y="connsiteY0"/>
                </a:cxn>
                <a:cxn ang="0">
                  <a:pos x="connsiteX1" y="connsiteY1"/>
                </a:cxn>
                <a:cxn ang="0">
                  <a:pos x="connsiteX2" y="connsiteY2"/>
                </a:cxn>
                <a:cxn ang="0">
                  <a:pos x="connsiteX3" y="connsiteY3"/>
                </a:cxn>
              </a:cxnLst>
              <a:rect l="l" t="t" r="r" b="b"/>
              <a:pathLst>
                <a:path w="771256" h="385628">
                  <a:moveTo>
                    <a:pt x="385628" y="0"/>
                  </a:moveTo>
                  <a:cubicBezTo>
                    <a:pt x="598604" y="0"/>
                    <a:pt x="771256" y="172652"/>
                    <a:pt x="771256" y="385628"/>
                  </a:cubicBezTo>
                  <a:lnTo>
                    <a:pt x="0" y="385628"/>
                  </a:lnTo>
                  <a:cubicBezTo>
                    <a:pt x="0" y="172652"/>
                    <a:pt x="172652" y="0"/>
                    <a:pt x="3856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9">
              <a:extLst>
                <a:ext uri="{FF2B5EF4-FFF2-40B4-BE49-F238E27FC236}">
                  <a16:creationId xmlns:a16="http://schemas.microsoft.com/office/drawing/2014/main" id="{285713F8-2B6D-472E-90A9-B5D77045197F}"/>
                </a:ext>
              </a:extLst>
            </p:cNvPr>
            <p:cNvSpPr/>
            <p:nvPr/>
          </p:nvSpPr>
          <p:spPr>
            <a:xfrm rot="21403779">
              <a:off x="6598650" y="4637509"/>
              <a:ext cx="297901" cy="595802"/>
            </a:xfrm>
            <a:custGeom>
              <a:avLst/>
              <a:gdLst>
                <a:gd name="connsiteX0" fmla="*/ 297901 w 297901"/>
                <a:gd name="connsiteY0" fmla="*/ 0 h 595802"/>
                <a:gd name="connsiteX1" fmla="*/ 297901 w 297901"/>
                <a:gd name="connsiteY1" fmla="*/ 595802 h 595802"/>
                <a:gd name="connsiteX2" fmla="*/ 0 w 297901"/>
                <a:gd name="connsiteY2" fmla="*/ 297901 h 595802"/>
                <a:gd name="connsiteX3" fmla="*/ 297901 w 297901"/>
                <a:gd name="connsiteY3" fmla="*/ 0 h 595802"/>
              </a:gdLst>
              <a:ahLst/>
              <a:cxnLst>
                <a:cxn ang="0">
                  <a:pos x="connsiteX0" y="connsiteY0"/>
                </a:cxn>
                <a:cxn ang="0">
                  <a:pos x="connsiteX1" y="connsiteY1"/>
                </a:cxn>
                <a:cxn ang="0">
                  <a:pos x="connsiteX2" y="connsiteY2"/>
                </a:cxn>
                <a:cxn ang="0">
                  <a:pos x="connsiteX3" y="connsiteY3"/>
                </a:cxn>
              </a:cxnLst>
              <a:rect l="l" t="t" r="r" b="b"/>
              <a:pathLst>
                <a:path w="297901" h="595802">
                  <a:moveTo>
                    <a:pt x="297901" y="0"/>
                  </a:moveTo>
                  <a:lnTo>
                    <a:pt x="297901" y="595802"/>
                  </a:lnTo>
                  <a:cubicBezTo>
                    <a:pt x="133375" y="595802"/>
                    <a:pt x="0" y="462427"/>
                    <a:pt x="0" y="297901"/>
                  </a:cubicBezTo>
                  <a:cubicBezTo>
                    <a:pt x="0" y="133375"/>
                    <a:pt x="133375" y="0"/>
                    <a:pt x="2979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4">
              <a:extLst>
                <a:ext uri="{FF2B5EF4-FFF2-40B4-BE49-F238E27FC236}">
                  <a16:creationId xmlns:a16="http://schemas.microsoft.com/office/drawing/2014/main" id="{7EE0CEAB-DBE9-4DA3-8C0A-CADC992FE65D}"/>
                </a:ext>
              </a:extLst>
            </p:cNvPr>
            <p:cNvSpPr/>
            <p:nvPr/>
          </p:nvSpPr>
          <p:spPr>
            <a:xfrm rot="21403779">
              <a:off x="4806011" y="3156107"/>
              <a:ext cx="1825123" cy="2129822"/>
            </a:xfrm>
            <a:prstGeom prst="rect">
              <a:avLst/>
            </a:prstGeom>
          </p:spPr>
          <p:txBody>
            <a:bodyPr wrap="square">
              <a:spAutoFit/>
            </a:bodyPr>
            <a:lstStyle/>
            <a:p>
              <a:r>
                <a:rPr lang="es-419" sz="1600" dirty="0">
                  <a:solidFill>
                    <a:schemeClr val="bg1"/>
                  </a:solidFill>
                  <a:latin typeface="Abel" panose="02000506030000020004" pitchFamily="2" charset="0"/>
                  <a:ea typeface="Roboto" panose="02000000000000000000" pitchFamily="2" charset="0"/>
                </a:rPr>
                <a:t>Tienen mentalidad de crecimiento</a:t>
              </a:r>
              <a:endParaRPr lang="es-419" sz="1600" b="1" dirty="0">
                <a:solidFill>
                  <a:schemeClr val="bg1"/>
                </a:solidFill>
                <a:latin typeface="Roboto" panose="02000000000000000000" pitchFamily="2" charset="0"/>
                <a:ea typeface="Roboto" panose="02000000000000000000" pitchFamily="2" charset="0"/>
              </a:endParaRPr>
            </a:p>
            <a:p>
              <a:endParaRPr lang="es-419" sz="1600" dirty="0">
                <a:solidFill>
                  <a:schemeClr val="bg1"/>
                </a:solidFill>
                <a:latin typeface="Roboto" panose="02000000000000000000" pitchFamily="2" charset="0"/>
                <a:ea typeface="Roboto" panose="02000000000000000000" pitchFamily="2" charset="0"/>
              </a:endParaRPr>
            </a:p>
          </p:txBody>
        </p:sp>
      </p:grpSp>
      <p:grpSp>
        <p:nvGrpSpPr>
          <p:cNvPr id="34" name="Group 73">
            <a:extLst>
              <a:ext uri="{FF2B5EF4-FFF2-40B4-BE49-F238E27FC236}">
                <a16:creationId xmlns:a16="http://schemas.microsoft.com/office/drawing/2014/main" id="{A1406A2D-D9B9-4DB6-8553-30DF21AC0E6C}"/>
              </a:ext>
            </a:extLst>
          </p:cNvPr>
          <p:cNvGrpSpPr/>
          <p:nvPr/>
        </p:nvGrpSpPr>
        <p:grpSpPr>
          <a:xfrm>
            <a:off x="3735759" y="1867608"/>
            <a:ext cx="1827974" cy="2242653"/>
            <a:chOff x="7541052" y="2136280"/>
            <a:chExt cx="2874914" cy="3527094"/>
          </a:xfrm>
          <a:effectLst>
            <a:outerShdw blurRad="76200" dir="18900000" sy="23000" kx="-1200000" algn="bl" rotWithShape="0">
              <a:prstClr val="black">
                <a:alpha val="20000"/>
              </a:prstClr>
            </a:outerShdw>
          </a:effectLst>
        </p:grpSpPr>
        <p:sp>
          <p:nvSpPr>
            <p:cNvPr id="35" name="Rounded Rectangle 66">
              <a:extLst>
                <a:ext uri="{FF2B5EF4-FFF2-40B4-BE49-F238E27FC236}">
                  <a16:creationId xmlns:a16="http://schemas.microsoft.com/office/drawing/2014/main" id="{9ECC18B9-FBE4-408A-90E7-0FB07DDD589C}"/>
                </a:ext>
              </a:extLst>
            </p:cNvPr>
            <p:cNvSpPr/>
            <p:nvPr/>
          </p:nvSpPr>
          <p:spPr>
            <a:xfrm rot="1311920">
              <a:off x="7976680" y="2302600"/>
              <a:ext cx="2439286" cy="3360774"/>
            </a:xfrm>
            <a:prstGeom prst="roundRect">
              <a:avLst>
                <a:gd name="adj" fmla="val 4462"/>
              </a:avLst>
            </a:prstGeom>
            <a:solidFill>
              <a:srgbClr val="E5480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Freeform 65">
              <a:extLst>
                <a:ext uri="{FF2B5EF4-FFF2-40B4-BE49-F238E27FC236}">
                  <a16:creationId xmlns:a16="http://schemas.microsoft.com/office/drawing/2014/main" id="{1983A7B0-0147-4593-81CA-6CFABD2340ED}"/>
                </a:ext>
              </a:extLst>
            </p:cNvPr>
            <p:cNvSpPr/>
            <p:nvPr/>
          </p:nvSpPr>
          <p:spPr>
            <a:xfrm rot="1311920">
              <a:off x="8339360" y="2136280"/>
              <a:ext cx="1338803" cy="1416411"/>
            </a:xfrm>
            <a:custGeom>
              <a:avLst/>
              <a:gdLst>
                <a:gd name="connsiteX0" fmla="*/ 108841 w 1338802"/>
                <a:gd name="connsiteY0" fmla="*/ 0 h 1416411"/>
                <a:gd name="connsiteX1" fmla="*/ 1119090 w 1338802"/>
                <a:gd name="connsiteY1" fmla="*/ 0 h 1416411"/>
                <a:gd name="connsiteX2" fmla="*/ 1193532 w 1338802"/>
                <a:gd name="connsiteY2" fmla="*/ 90225 h 1416411"/>
                <a:gd name="connsiteX3" fmla="*/ 1338802 w 1338802"/>
                <a:gd name="connsiteY3" fmla="*/ 565806 h 1416411"/>
                <a:gd name="connsiteX4" fmla="*/ 488197 w 1338802"/>
                <a:gd name="connsiteY4" fmla="*/ 1416411 h 1416411"/>
                <a:gd name="connsiteX5" fmla="*/ 12616 w 1338802"/>
                <a:gd name="connsiteY5" fmla="*/ 1271141 h 1416411"/>
                <a:gd name="connsiteX6" fmla="*/ 0 w 1338802"/>
                <a:gd name="connsiteY6" fmla="*/ 1260732 h 1416411"/>
                <a:gd name="connsiteX7" fmla="*/ 0 w 1338802"/>
                <a:gd name="connsiteY7" fmla="*/ 108841 h 1416411"/>
                <a:gd name="connsiteX8" fmla="*/ 108841 w 1338802"/>
                <a:gd name="connsiteY8" fmla="*/ 0 h 141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802" h="1416411">
                  <a:moveTo>
                    <a:pt x="108841" y="0"/>
                  </a:moveTo>
                  <a:lnTo>
                    <a:pt x="1119090" y="0"/>
                  </a:lnTo>
                  <a:lnTo>
                    <a:pt x="1193532" y="90225"/>
                  </a:lnTo>
                  <a:cubicBezTo>
                    <a:pt x="1285248" y="225982"/>
                    <a:pt x="1338802" y="389640"/>
                    <a:pt x="1338802" y="565806"/>
                  </a:cubicBezTo>
                  <a:cubicBezTo>
                    <a:pt x="1338802" y="1035582"/>
                    <a:pt x="957973" y="1416411"/>
                    <a:pt x="488197" y="1416411"/>
                  </a:cubicBezTo>
                  <a:cubicBezTo>
                    <a:pt x="312031" y="1416411"/>
                    <a:pt x="148373" y="1362857"/>
                    <a:pt x="12616" y="1271141"/>
                  </a:cubicBezTo>
                  <a:lnTo>
                    <a:pt x="0" y="1260732"/>
                  </a:lnTo>
                  <a:lnTo>
                    <a:pt x="0" y="108841"/>
                  </a:lnTo>
                  <a:cubicBezTo>
                    <a:pt x="0" y="48730"/>
                    <a:pt x="48730" y="0"/>
                    <a:pt x="1088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Freeform 64">
              <a:extLst>
                <a:ext uri="{FF2B5EF4-FFF2-40B4-BE49-F238E27FC236}">
                  <a16:creationId xmlns:a16="http://schemas.microsoft.com/office/drawing/2014/main" id="{1BEFC7F3-2DD1-43C4-A58B-41D6A41F9355}"/>
                </a:ext>
              </a:extLst>
            </p:cNvPr>
            <p:cNvSpPr/>
            <p:nvPr/>
          </p:nvSpPr>
          <p:spPr>
            <a:xfrm rot="1311920">
              <a:off x="7541052" y="4502815"/>
              <a:ext cx="732673" cy="748816"/>
            </a:xfrm>
            <a:custGeom>
              <a:avLst/>
              <a:gdLst>
                <a:gd name="connsiteX0" fmla="*/ 215865 w 732673"/>
                <a:gd name="connsiteY0" fmla="*/ 0 h 748816"/>
                <a:gd name="connsiteX1" fmla="*/ 732673 w 732673"/>
                <a:gd name="connsiteY1" fmla="*/ 516808 h 748816"/>
                <a:gd name="connsiteX2" fmla="*/ 692060 w 732673"/>
                <a:gd name="connsiteY2" fmla="*/ 717973 h 748816"/>
                <a:gd name="connsiteX3" fmla="*/ 675319 w 732673"/>
                <a:gd name="connsiteY3" fmla="*/ 748816 h 748816"/>
                <a:gd name="connsiteX4" fmla="*/ 108841 w 732673"/>
                <a:gd name="connsiteY4" fmla="*/ 748816 h 748816"/>
                <a:gd name="connsiteX5" fmla="*/ 0 w 732673"/>
                <a:gd name="connsiteY5" fmla="*/ 639975 h 748816"/>
                <a:gd name="connsiteX6" fmla="*/ 0 w 732673"/>
                <a:gd name="connsiteY6" fmla="*/ 48592 h 748816"/>
                <a:gd name="connsiteX7" fmla="*/ 14700 w 732673"/>
                <a:gd name="connsiteY7" fmla="*/ 40613 h 748816"/>
                <a:gd name="connsiteX8" fmla="*/ 215865 w 732673"/>
                <a:gd name="connsiteY8" fmla="*/ 0 h 74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73" h="748816">
                  <a:moveTo>
                    <a:pt x="215865" y="0"/>
                  </a:moveTo>
                  <a:cubicBezTo>
                    <a:pt x="501290" y="0"/>
                    <a:pt x="732673" y="231383"/>
                    <a:pt x="732673" y="516808"/>
                  </a:cubicBezTo>
                  <a:cubicBezTo>
                    <a:pt x="732673" y="588164"/>
                    <a:pt x="718212" y="656143"/>
                    <a:pt x="692060" y="717973"/>
                  </a:cubicBezTo>
                  <a:lnTo>
                    <a:pt x="675319" y="748816"/>
                  </a:lnTo>
                  <a:lnTo>
                    <a:pt x="108841" y="748816"/>
                  </a:lnTo>
                  <a:cubicBezTo>
                    <a:pt x="48730" y="748816"/>
                    <a:pt x="0" y="700086"/>
                    <a:pt x="0" y="639975"/>
                  </a:cubicBezTo>
                  <a:lnTo>
                    <a:pt x="0" y="48592"/>
                  </a:lnTo>
                  <a:lnTo>
                    <a:pt x="14700" y="40613"/>
                  </a:lnTo>
                  <a:cubicBezTo>
                    <a:pt x="76530" y="14462"/>
                    <a:pt x="144509" y="0"/>
                    <a:pt x="21586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reeform 63">
              <a:extLst>
                <a:ext uri="{FF2B5EF4-FFF2-40B4-BE49-F238E27FC236}">
                  <a16:creationId xmlns:a16="http://schemas.microsoft.com/office/drawing/2014/main" id="{5B90A5C4-FD4F-48B5-8A54-03D111BA2C03}"/>
                </a:ext>
              </a:extLst>
            </p:cNvPr>
            <p:cNvSpPr/>
            <p:nvPr/>
          </p:nvSpPr>
          <p:spPr>
            <a:xfrm rot="1311920">
              <a:off x="9650759" y="5255538"/>
              <a:ext cx="257786" cy="405204"/>
            </a:xfrm>
            <a:custGeom>
              <a:avLst/>
              <a:gdLst>
                <a:gd name="connsiteX0" fmla="*/ 202602 w 257786"/>
                <a:gd name="connsiteY0" fmla="*/ 0 h 405204"/>
                <a:gd name="connsiteX1" fmla="*/ 243433 w 257786"/>
                <a:gd name="connsiteY1" fmla="*/ 4116 h 405204"/>
                <a:gd name="connsiteX2" fmla="*/ 257786 w 257786"/>
                <a:gd name="connsiteY2" fmla="*/ 8571 h 405204"/>
                <a:gd name="connsiteX3" fmla="*/ 257786 w 257786"/>
                <a:gd name="connsiteY3" fmla="*/ 396633 h 405204"/>
                <a:gd name="connsiteX4" fmla="*/ 243433 w 257786"/>
                <a:gd name="connsiteY4" fmla="*/ 401088 h 405204"/>
                <a:gd name="connsiteX5" fmla="*/ 202602 w 257786"/>
                <a:gd name="connsiteY5" fmla="*/ 405204 h 405204"/>
                <a:gd name="connsiteX6" fmla="*/ 0 w 257786"/>
                <a:gd name="connsiteY6" fmla="*/ 202602 h 405204"/>
                <a:gd name="connsiteX7" fmla="*/ 202602 w 257786"/>
                <a:gd name="connsiteY7" fmla="*/ 0 h 40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786" h="405204">
                  <a:moveTo>
                    <a:pt x="202602" y="0"/>
                  </a:moveTo>
                  <a:cubicBezTo>
                    <a:pt x="216589" y="0"/>
                    <a:pt x="230244" y="1418"/>
                    <a:pt x="243433" y="4116"/>
                  </a:cubicBezTo>
                  <a:lnTo>
                    <a:pt x="257786" y="8571"/>
                  </a:lnTo>
                  <a:lnTo>
                    <a:pt x="257786" y="396633"/>
                  </a:lnTo>
                  <a:lnTo>
                    <a:pt x="243433" y="401088"/>
                  </a:lnTo>
                  <a:cubicBezTo>
                    <a:pt x="230244" y="403787"/>
                    <a:pt x="216589" y="405204"/>
                    <a:pt x="202602" y="405204"/>
                  </a:cubicBezTo>
                  <a:cubicBezTo>
                    <a:pt x="90708" y="405204"/>
                    <a:pt x="0" y="314496"/>
                    <a:pt x="0" y="202602"/>
                  </a:cubicBezTo>
                  <a:cubicBezTo>
                    <a:pt x="0" y="90708"/>
                    <a:pt x="90708" y="0"/>
                    <a:pt x="2026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angle 67">
              <a:extLst>
                <a:ext uri="{FF2B5EF4-FFF2-40B4-BE49-F238E27FC236}">
                  <a16:creationId xmlns:a16="http://schemas.microsoft.com/office/drawing/2014/main" id="{08A73305-CD87-4A31-91FB-BA0678A4D2E9}"/>
                </a:ext>
              </a:extLst>
            </p:cNvPr>
            <p:cNvSpPr/>
            <p:nvPr/>
          </p:nvSpPr>
          <p:spPr>
            <a:xfrm rot="1311920">
              <a:off x="8294760" y="3657891"/>
              <a:ext cx="1978167" cy="1452151"/>
            </a:xfrm>
            <a:prstGeom prst="rect">
              <a:avLst/>
            </a:prstGeom>
          </p:spPr>
          <p:txBody>
            <a:bodyPr wrap="square">
              <a:spAutoFit/>
            </a:bodyPr>
            <a:lstStyle/>
            <a:p>
              <a:pPr algn="ctr"/>
              <a:r>
                <a:rPr lang="es-ES">
                  <a:solidFill>
                    <a:schemeClr val="bg1"/>
                  </a:solidFill>
                  <a:latin typeface="Abel" panose="02000506030000020004" pitchFamily="2" charset="0"/>
                  <a:ea typeface="Roboto" panose="02000000000000000000" pitchFamily="2" charset="0"/>
                </a:rPr>
                <a:t>Generan</a:t>
              </a:r>
            </a:p>
            <a:p>
              <a:pPr algn="ctr"/>
              <a:r>
                <a:rPr lang="es-ES">
                  <a:solidFill>
                    <a:schemeClr val="bg1"/>
                  </a:solidFill>
                  <a:latin typeface="Abel" panose="02000506030000020004" pitchFamily="2" charset="0"/>
                  <a:ea typeface="Roboto" panose="02000000000000000000" pitchFamily="2" charset="0"/>
                </a:rPr>
                <a:t>muchas ideas</a:t>
              </a:r>
            </a:p>
          </p:txBody>
        </p:sp>
      </p:grpSp>
      <p:sp>
        <p:nvSpPr>
          <p:cNvPr id="44" name="Rectangle 75">
            <a:extLst>
              <a:ext uri="{FF2B5EF4-FFF2-40B4-BE49-F238E27FC236}">
                <a16:creationId xmlns:a16="http://schemas.microsoft.com/office/drawing/2014/main" id="{E4F12F6E-E788-48E8-B3B7-DE4794D536B8}"/>
              </a:ext>
            </a:extLst>
          </p:cNvPr>
          <p:cNvSpPr/>
          <p:nvPr/>
        </p:nvSpPr>
        <p:spPr>
          <a:xfrm>
            <a:off x="4941939" y="4784085"/>
            <a:ext cx="29070" cy="2325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71">
            <a:extLst>
              <a:ext uri="{FF2B5EF4-FFF2-40B4-BE49-F238E27FC236}">
                <a16:creationId xmlns:a16="http://schemas.microsoft.com/office/drawing/2014/main" id="{17D3F49E-F8B4-4CEC-8CBE-93FE5C3A6E09}"/>
              </a:ext>
            </a:extLst>
          </p:cNvPr>
          <p:cNvGrpSpPr/>
          <p:nvPr/>
        </p:nvGrpSpPr>
        <p:grpSpPr>
          <a:xfrm rot="19411922">
            <a:off x="5935708" y="3781269"/>
            <a:ext cx="1564132" cy="2320963"/>
            <a:chOff x="1092369" y="1279034"/>
            <a:chExt cx="2459962" cy="3650254"/>
          </a:xfrm>
          <a:effectLst>
            <a:outerShdw blurRad="76200" dir="18900000" sy="23000" kx="-1200000" algn="bl" rotWithShape="0">
              <a:prstClr val="black">
                <a:alpha val="20000"/>
              </a:prstClr>
            </a:outerShdw>
          </a:effectLst>
        </p:grpSpPr>
        <p:sp>
          <p:nvSpPr>
            <p:cNvPr id="64" name="Rounded Rectangle 3">
              <a:extLst>
                <a:ext uri="{FF2B5EF4-FFF2-40B4-BE49-F238E27FC236}">
                  <a16:creationId xmlns:a16="http://schemas.microsoft.com/office/drawing/2014/main" id="{92DF40F5-02D0-4F3F-B842-6FE59847AE77}"/>
                </a:ext>
              </a:extLst>
            </p:cNvPr>
            <p:cNvSpPr/>
            <p:nvPr/>
          </p:nvSpPr>
          <p:spPr>
            <a:xfrm rot="1465105">
              <a:off x="1092369" y="1568514"/>
              <a:ext cx="2439286" cy="3360774"/>
            </a:xfrm>
            <a:prstGeom prst="roundRect">
              <a:avLst>
                <a:gd name="adj" fmla="val 4462"/>
              </a:avLst>
            </a:prstGeom>
            <a:solidFill>
              <a:srgbClr val="E818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9">
              <a:extLst>
                <a:ext uri="{FF2B5EF4-FFF2-40B4-BE49-F238E27FC236}">
                  <a16:creationId xmlns:a16="http://schemas.microsoft.com/office/drawing/2014/main" id="{B84E1C50-E2B6-4C58-8B58-A82C19CBD3CD}"/>
                </a:ext>
              </a:extLst>
            </p:cNvPr>
            <p:cNvSpPr/>
            <p:nvPr/>
          </p:nvSpPr>
          <p:spPr>
            <a:xfrm rot="1465105">
              <a:off x="1742683" y="1279034"/>
              <a:ext cx="489622" cy="606265"/>
            </a:xfrm>
            <a:custGeom>
              <a:avLst/>
              <a:gdLst>
                <a:gd name="connsiteX0" fmla="*/ 108841 w 489622"/>
                <a:gd name="connsiteY0" fmla="*/ 0 h 606265"/>
                <a:gd name="connsiteX1" fmla="*/ 474098 w 489622"/>
                <a:gd name="connsiteY1" fmla="*/ 0 h 606265"/>
                <a:gd name="connsiteX2" fmla="*/ 479675 w 489622"/>
                <a:gd name="connsiteY2" fmla="*/ 17967 h 606265"/>
                <a:gd name="connsiteX3" fmla="*/ 489622 w 489622"/>
                <a:gd name="connsiteY3" fmla="*/ 116643 h 606265"/>
                <a:gd name="connsiteX4" fmla="*/ 0 w 489622"/>
                <a:gd name="connsiteY4" fmla="*/ 606265 h 606265"/>
                <a:gd name="connsiteX5" fmla="*/ 0 w 489622"/>
                <a:gd name="connsiteY5" fmla="*/ 108841 h 606265"/>
                <a:gd name="connsiteX6" fmla="*/ 108841 w 489622"/>
                <a:gd name="connsiteY6" fmla="*/ 0 h 6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622" h="606265">
                  <a:moveTo>
                    <a:pt x="108841" y="0"/>
                  </a:moveTo>
                  <a:lnTo>
                    <a:pt x="474098" y="0"/>
                  </a:lnTo>
                  <a:lnTo>
                    <a:pt x="479675" y="17967"/>
                  </a:lnTo>
                  <a:cubicBezTo>
                    <a:pt x="486197" y="49840"/>
                    <a:pt x="489622" y="82842"/>
                    <a:pt x="489622" y="116643"/>
                  </a:cubicBezTo>
                  <a:cubicBezTo>
                    <a:pt x="489622" y="387054"/>
                    <a:pt x="270411" y="606265"/>
                    <a:pt x="0" y="606265"/>
                  </a:cubicBezTo>
                  <a:lnTo>
                    <a:pt x="0" y="108841"/>
                  </a:lnTo>
                  <a:cubicBezTo>
                    <a:pt x="0" y="48730"/>
                    <a:pt x="48730" y="0"/>
                    <a:pt x="1088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28">
              <a:extLst>
                <a:ext uri="{FF2B5EF4-FFF2-40B4-BE49-F238E27FC236}">
                  <a16:creationId xmlns:a16="http://schemas.microsoft.com/office/drawing/2014/main" id="{80ADDB60-0B4D-44C6-9113-9BC4530C9735}"/>
                </a:ext>
              </a:extLst>
            </p:cNvPr>
            <p:cNvSpPr/>
            <p:nvPr/>
          </p:nvSpPr>
          <p:spPr>
            <a:xfrm rot="1465105">
              <a:off x="2778844" y="2526758"/>
              <a:ext cx="773487" cy="1760483"/>
            </a:xfrm>
            <a:custGeom>
              <a:avLst/>
              <a:gdLst>
                <a:gd name="connsiteX0" fmla="*/ 773487 w 773487"/>
                <a:gd name="connsiteY0" fmla="*/ 0 h 1760483"/>
                <a:gd name="connsiteX1" fmla="*/ 773487 w 773487"/>
                <a:gd name="connsiteY1" fmla="*/ 1760483 h 1760483"/>
                <a:gd name="connsiteX2" fmla="*/ 709452 w 773487"/>
                <a:gd name="connsiteY2" fmla="*/ 1750709 h 1760483"/>
                <a:gd name="connsiteX3" fmla="*/ 0 w 773487"/>
                <a:gd name="connsiteY3" fmla="*/ 880241 h 1760483"/>
                <a:gd name="connsiteX4" fmla="*/ 709452 w 773487"/>
                <a:gd name="connsiteY4" fmla="*/ 9773 h 1760483"/>
                <a:gd name="connsiteX5" fmla="*/ 773487 w 773487"/>
                <a:gd name="connsiteY5" fmla="*/ 0 h 176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487" h="1760483">
                  <a:moveTo>
                    <a:pt x="773487" y="0"/>
                  </a:moveTo>
                  <a:lnTo>
                    <a:pt x="773487" y="1760483"/>
                  </a:lnTo>
                  <a:lnTo>
                    <a:pt x="709452" y="1750709"/>
                  </a:lnTo>
                  <a:cubicBezTo>
                    <a:pt x="304569" y="1667858"/>
                    <a:pt x="0" y="1309618"/>
                    <a:pt x="0" y="880241"/>
                  </a:cubicBezTo>
                  <a:cubicBezTo>
                    <a:pt x="0" y="450865"/>
                    <a:pt x="304569" y="92624"/>
                    <a:pt x="709452" y="9773"/>
                  </a:cubicBezTo>
                  <a:lnTo>
                    <a:pt x="77348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0">
              <a:extLst>
                <a:ext uri="{FF2B5EF4-FFF2-40B4-BE49-F238E27FC236}">
                  <a16:creationId xmlns:a16="http://schemas.microsoft.com/office/drawing/2014/main" id="{1EB0B3F9-8BB3-401E-B9B3-5EEDF2312F45}"/>
                </a:ext>
              </a:extLst>
            </p:cNvPr>
            <p:cNvSpPr/>
            <p:nvPr/>
          </p:nvSpPr>
          <p:spPr>
            <a:xfrm rot="1465105">
              <a:off x="1216483" y="2484998"/>
              <a:ext cx="1613435" cy="1452151"/>
            </a:xfrm>
            <a:prstGeom prst="rect">
              <a:avLst/>
            </a:prstGeom>
          </p:spPr>
          <p:txBody>
            <a:bodyPr wrap="square">
              <a:spAutoFit/>
            </a:bodyPr>
            <a:lstStyle/>
            <a:p>
              <a:r>
                <a:rPr lang="en-US" dirty="0">
                  <a:solidFill>
                    <a:schemeClr val="bg1"/>
                  </a:solidFill>
                  <a:latin typeface="Abel" panose="02000506030000020004" pitchFamily="2" charset="0"/>
                  <a:ea typeface="Roboto" panose="02000000000000000000" pitchFamily="2" charset="0"/>
                </a:rPr>
                <a:t>Son personas </a:t>
              </a:r>
              <a:r>
                <a:rPr lang="es-419" dirty="0">
                  <a:solidFill>
                    <a:schemeClr val="bg1"/>
                  </a:solidFill>
                  <a:latin typeface="Abel" panose="02000506030000020004" pitchFamily="2" charset="0"/>
                  <a:ea typeface="Roboto" panose="02000000000000000000" pitchFamily="2" charset="0"/>
                </a:rPr>
                <a:t>Curiosas</a:t>
              </a:r>
              <a:endParaRPr lang="es-419" dirty="0">
                <a:solidFill>
                  <a:schemeClr val="bg1"/>
                </a:solidFill>
                <a:latin typeface="Roboto" panose="02000000000000000000" pitchFamily="2" charset="0"/>
                <a:ea typeface="Roboto" panose="02000000000000000000" pitchFamily="2" charset="0"/>
              </a:endParaRPr>
            </a:p>
          </p:txBody>
        </p:sp>
      </p:grpSp>
      <p:grpSp>
        <p:nvGrpSpPr>
          <p:cNvPr id="72" name="Group 73">
            <a:extLst>
              <a:ext uri="{FF2B5EF4-FFF2-40B4-BE49-F238E27FC236}">
                <a16:creationId xmlns:a16="http://schemas.microsoft.com/office/drawing/2014/main" id="{9EC82CE8-0325-4CFE-BC82-331D5BECCDCB}"/>
              </a:ext>
            </a:extLst>
          </p:cNvPr>
          <p:cNvGrpSpPr/>
          <p:nvPr/>
        </p:nvGrpSpPr>
        <p:grpSpPr>
          <a:xfrm rot="20360030">
            <a:off x="7602505" y="2055969"/>
            <a:ext cx="1827974" cy="2294124"/>
            <a:chOff x="7541052" y="2055328"/>
            <a:chExt cx="2874914" cy="3608046"/>
          </a:xfrm>
          <a:effectLst>
            <a:outerShdw blurRad="76200" dir="18900000" sy="23000" kx="-1200000" algn="bl" rotWithShape="0">
              <a:prstClr val="black">
                <a:alpha val="20000"/>
              </a:prstClr>
            </a:outerShdw>
          </a:effectLst>
        </p:grpSpPr>
        <p:sp>
          <p:nvSpPr>
            <p:cNvPr id="73" name="Rounded Rectangle 66">
              <a:extLst>
                <a:ext uri="{FF2B5EF4-FFF2-40B4-BE49-F238E27FC236}">
                  <a16:creationId xmlns:a16="http://schemas.microsoft.com/office/drawing/2014/main" id="{BEB5ADD1-4FCE-4137-9BBA-5B843399BBD0}"/>
                </a:ext>
              </a:extLst>
            </p:cNvPr>
            <p:cNvSpPr/>
            <p:nvPr/>
          </p:nvSpPr>
          <p:spPr>
            <a:xfrm rot="1311920">
              <a:off x="7976680" y="2302600"/>
              <a:ext cx="2439286" cy="3360774"/>
            </a:xfrm>
            <a:prstGeom prst="roundRect">
              <a:avLst>
                <a:gd name="adj" fmla="val 4462"/>
              </a:avLst>
            </a:prstGeom>
            <a:solidFill>
              <a:srgbClr val="6E00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65">
              <a:extLst>
                <a:ext uri="{FF2B5EF4-FFF2-40B4-BE49-F238E27FC236}">
                  <a16:creationId xmlns:a16="http://schemas.microsoft.com/office/drawing/2014/main" id="{73B8BAFC-F292-4EC7-BA73-C23C179BA980}"/>
                </a:ext>
              </a:extLst>
            </p:cNvPr>
            <p:cNvSpPr/>
            <p:nvPr/>
          </p:nvSpPr>
          <p:spPr>
            <a:xfrm rot="1311920">
              <a:off x="8487341" y="2055328"/>
              <a:ext cx="834209" cy="882566"/>
            </a:xfrm>
            <a:custGeom>
              <a:avLst/>
              <a:gdLst>
                <a:gd name="connsiteX0" fmla="*/ 108841 w 1338802"/>
                <a:gd name="connsiteY0" fmla="*/ 0 h 1416411"/>
                <a:gd name="connsiteX1" fmla="*/ 1119090 w 1338802"/>
                <a:gd name="connsiteY1" fmla="*/ 0 h 1416411"/>
                <a:gd name="connsiteX2" fmla="*/ 1193532 w 1338802"/>
                <a:gd name="connsiteY2" fmla="*/ 90225 h 1416411"/>
                <a:gd name="connsiteX3" fmla="*/ 1338802 w 1338802"/>
                <a:gd name="connsiteY3" fmla="*/ 565806 h 1416411"/>
                <a:gd name="connsiteX4" fmla="*/ 488197 w 1338802"/>
                <a:gd name="connsiteY4" fmla="*/ 1416411 h 1416411"/>
                <a:gd name="connsiteX5" fmla="*/ 12616 w 1338802"/>
                <a:gd name="connsiteY5" fmla="*/ 1271141 h 1416411"/>
                <a:gd name="connsiteX6" fmla="*/ 0 w 1338802"/>
                <a:gd name="connsiteY6" fmla="*/ 1260732 h 1416411"/>
                <a:gd name="connsiteX7" fmla="*/ 0 w 1338802"/>
                <a:gd name="connsiteY7" fmla="*/ 108841 h 1416411"/>
                <a:gd name="connsiteX8" fmla="*/ 108841 w 1338802"/>
                <a:gd name="connsiteY8" fmla="*/ 0 h 141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802" h="1416411">
                  <a:moveTo>
                    <a:pt x="108841" y="0"/>
                  </a:moveTo>
                  <a:lnTo>
                    <a:pt x="1119090" y="0"/>
                  </a:lnTo>
                  <a:lnTo>
                    <a:pt x="1193532" y="90225"/>
                  </a:lnTo>
                  <a:cubicBezTo>
                    <a:pt x="1285248" y="225982"/>
                    <a:pt x="1338802" y="389640"/>
                    <a:pt x="1338802" y="565806"/>
                  </a:cubicBezTo>
                  <a:cubicBezTo>
                    <a:pt x="1338802" y="1035582"/>
                    <a:pt x="957973" y="1416411"/>
                    <a:pt x="488197" y="1416411"/>
                  </a:cubicBezTo>
                  <a:cubicBezTo>
                    <a:pt x="312031" y="1416411"/>
                    <a:pt x="148373" y="1362857"/>
                    <a:pt x="12616" y="1271141"/>
                  </a:cubicBezTo>
                  <a:lnTo>
                    <a:pt x="0" y="1260732"/>
                  </a:lnTo>
                  <a:lnTo>
                    <a:pt x="0" y="108841"/>
                  </a:lnTo>
                  <a:cubicBezTo>
                    <a:pt x="0" y="48730"/>
                    <a:pt x="48730" y="0"/>
                    <a:pt x="1088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64">
              <a:extLst>
                <a:ext uri="{FF2B5EF4-FFF2-40B4-BE49-F238E27FC236}">
                  <a16:creationId xmlns:a16="http://schemas.microsoft.com/office/drawing/2014/main" id="{E08D396B-D37B-4966-B7E4-53C4683DBB9B}"/>
                </a:ext>
              </a:extLst>
            </p:cNvPr>
            <p:cNvSpPr/>
            <p:nvPr/>
          </p:nvSpPr>
          <p:spPr>
            <a:xfrm rot="1311920">
              <a:off x="7541052" y="4502815"/>
              <a:ext cx="732673" cy="748816"/>
            </a:xfrm>
            <a:custGeom>
              <a:avLst/>
              <a:gdLst>
                <a:gd name="connsiteX0" fmla="*/ 215865 w 732673"/>
                <a:gd name="connsiteY0" fmla="*/ 0 h 748816"/>
                <a:gd name="connsiteX1" fmla="*/ 732673 w 732673"/>
                <a:gd name="connsiteY1" fmla="*/ 516808 h 748816"/>
                <a:gd name="connsiteX2" fmla="*/ 692060 w 732673"/>
                <a:gd name="connsiteY2" fmla="*/ 717973 h 748816"/>
                <a:gd name="connsiteX3" fmla="*/ 675319 w 732673"/>
                <a:gd name="connsiteY3" fmla="*/ 748816 h 748816"/>
                <a:gd name="connsiteX4" fmla="*/ 108841 w 732673"/>
                <a:gd name="connsiteY4" fmla="*/ 748816 h 748816"/>
                <a:gd name="connsiteX5" fmla="*/ 0 w 732673"/>
                <a:gd name="connsiteY5" fmla="*/ 639975 h 748816"/>
                <a:gd name="connsiteX6" fmla="*/ 0 w 732673"/>
                <a:gd name="connsiteY6" fmla="*/ 48592 h 748816"/>
                <a:gd name="connsiteX7" fmla="*/ 14700 w 732673"/>
                <a:gd name="connsiteY7" fmla="*/ 40613 h 748816"/>
                <a:gd name="connsiteX8" fmla="*/ 215865 w 732673"/>
                <a:gd name="connsiteY8" fmla="*/ 0 h 74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73" h="748816">
                  <a:moveTo>
                    <a:pt x="215865" y="0"/>
                  </a:moveTo>
                  <a:cubicBezTo>
                    <a:pt x="501290" y="0"/>
                    <a:pt x="732673" y="231383"/>
                    <a:pt x="732673" y="516808"/>
                  </a:cubicBezTo>
                  <a:cubicBezTo>
                    <a:pt x="732673" y="588164"/>
                    <a:pt x="718212" y="656143"/>
                    <a:pt x="692060" y="717973"/>
                  </a:cubicBezTo>
                  <a:lnTo>
                    <a:pt x="675319" y="748816"/>
                  </a:lnTo>
                  <a:lnTo>
                    <a:pt x="108841" y="748816"/>
                  </a:lnTo>
                  <a:cubicBezTo>
                    <a:pt x="48730" y="748816"/>
                    <a:pt x="0" y="700086"/>
                    <a:pt x="0" y="639975"/>
                  </a:cubicBezTo>
                  <a:lnTo>
                    <a:pt x="0" y="48592"/>
                  </a:lnTo>
                  <a:lnTo>
                    <a:pt x="14700" y="40613"/>
                  </a:lnTo>
                  <a:cubicBezTo>
                    <a:pt x="76530" y="14462"/>
                    <a:pt x="144509" y="0"/>
                    <a:pt x="21586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63">
              <a:extLst>
                <a:ext uri="{FF2B5EF4-FFF2-40B4-BE49-F238E27FC236}">
                  <a16:creationId xmlns:a16="http://schemas.microsoft.com/office/drawing/2014/main" id="{21802DD3-DDD8-4D9A-8C60-719E1740392D}"/>
                </a:ext>
              </a:extLst>
            </p:cNvPr>
            <p:cNvSpPr/>
            <p:nvPr/>
          </p:nvSpPr>
          <p:spPr>
            <a:xfrm rot="1311920">
              <a:off x="9650759" y="5255538"/>
              <a:ext cx="257786" cy="405204"/>
            </a:xfrm>
            <a:custGeom>
              <a:avLst/>
              <a:gdLst>
                <a:gd name="connsiteX0" fmla="*/ 202602 w 257786"/>
                <a:gd name="connsiteY0" fmla="*/ 0 h 405204"/>
                <a:gd name="connsiteX1" fmla="*/ 243433 w 257786"/>
                <a:gd name="connsiteY1" fmla="*/ 4116 h 405204"/>
                <a:gd name="connsiteX2" fmla="*/ 257786 w 257786"/>
                <a:gd name="connsiteY2" fmla="*/ 8571 h 405204"/>
                <a:gd name="connsiteX3" fmla="*/ 257786 w 257786"/>
                <a:gd name="connsiteY3" fmla="*/ 396633 h 405204"/>
                <a:gd name="connsiteX4" fmla="*/ 243433 w 257786"/>
                <a:gd name="connsiteY4" fmla="*/ 401088 h 405204"/>
                <a:gd name="connsiteX5" fmla="*/ 202602 w 257786"/>
                <a:gd name="connsiteY5" fmla="*/ 405204 h 405204"/>
                <a:gd name="connsiteX6" fmla="*/ 0 w 257786"/>
                <a:gd name="connsiteY6" fmla="*/ 202602 h 405204"/>
                <a:gd name="connsiteX7" fmla="*/ 202602 w 257786"/>
                <a:gd name="connsiteY7" fmla="*/ 0 h 40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786" h="405204">
                  <a:moveTo>
                    <a:pt x="202602" y="0"/>
                  </a:moveTo>
                  <a:cubicBezTo>
                    <a:pt x="216589" y="0"/>
                    <a:pt x="230244" y="1418"/>
                    <a:pt x="243433" y="4116"/>
                  </a:cubicBezTo>
                  <a:lnTo>
                    <a:pt x="257786" y="8571"/>
                  </a:lnTo>
                  <a:lnTo>
                    <a:pt x="257786" y="396633"/>
                  </a:lnTo>
                  <a:lnTo>
                    <a:pt x="243433" y="401088"/>
                  </a:lnTo>
                  <a:cubicBezTo>
                    <a:pt x="230244" y="403787"/>
                    <a:pt x="216589" y="405204"/>
                    <a:pt x="202602" y="405204"/>
                  </a:cubicBezTo>
                  <a:cubicBezTo>
                    <a:pt x="90708" y="405204"/>
                    <a:pt x="0" y="314496"/>
                    <a:pt x="0" y="202602"/>
                  </a:cubicBezTo>
                  <a:cubicBezTo>
                    <a:pt x="0" y="90708"/>
                    <a:pt x="90708" y="0"/>
                    <a:pt x="2026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7">
              <a:extLst>
                <a:ext uri="{FF2B5EF4-FFF2-40B4-BE49-F238E27FC236}">
                  <a16:creationId xmlns:a16="http://schemas.microsoft.com/office/drawing/2014/main" id="{48375546-F979-4E9E-94B3-4946D15FECFC}"/>
                </a:ext>
              </a:extLst>
            </p:cNvPr>
            <p:cNvSpPr/>
            <p:nvPr/>
          </p:nvSpPr>
          <p:spPr>
            <a:xfrm rot="1311920">
              <a:off x="7928076" y="3422660"/>
              <a:ext cx="2444968" cy="1306936"/>
            </a:xfrm>
            <a:prstGeom prst="rect">
              <a:avLst/>
            </a:prstGeom>
          </p:spPr>
          <p:txBody>
            <a:bodyPr wrap="square">
              <a:spAutoFit/>
            </a:bodyPr>
            <a:lstStyle/>
            <a:p>
              <a:pPr algn="ctr"/>
              <a:r>
                <a:rPr lang="es-419" sz="1600">
                  <a:solidFill>
                    <a:schemeClr val="bg1"/>
                  </a:solidFill>
                  <a:latin typeface="Abel" panose="02000506030000020004" pitchFamily="2" charset="0"/>
                  <a:ea typeface="Roboto" panose="02000000000000000000" pitchFamily="2" charset="0"/>
                </a:rPr>
                <a:t>Trabajan en modo experimentador</a:t>
              </a:r>
            </a:p>
          </p:txBody>
        </p:sp>
      </p:grpSp>
      <p:grpSp>
        <p:nvGrpSpPr>
          <p:cNvPr id="78" name="Group 72">
            <a:extLst>
              <a:ext uri="{FF2B5EF4-FFF2-40B4-BE49-F238E27FC236}">
                <a16:creationId xmlns:a16="http://schemas.microsoft.com/office/drawing/2014/main" id="{993D0D58-47E0-4F83-8F1F-8222CE993D0F}"/>
              </a:ext>
            </a:extLst>
          </p:cNvPr>
          <p:cNvGrpSpPr/>
          <p:nvPr/>
        </p:nvGrpSpPr>
        <p:grpSpPr>
          <a:xfrm rot="298951">
            <a:off x="9913975" y="3464451"/>
            <a:ext cx="1550986" cy="2176605"/>
            <a:chOff x="4419065" y="2794907"/>
            <a:chExt cx="2439286" cy="3423218"/>
          </a:xfrm>
          <a:effectLst>
            <a:outerShdw blurRad="76200" dir="18900000" sy="23000" kx="-1200000" algn="bl" rotWithShape="0">
              <a:prstClr val="black">
                <a:alpha val="20000"/>
              </a:prstClr>
            </a:outerShdw>
          </a:effectLst>
        </p:grpSpPr>
        <p:sp>
          <p:nvSpPr>
            <p:cNvPr id="79" name="Rounded Rectangle 42">
              <a:extLst>
                <a:ext uri="{FF2B5EF4-FFF2-40B4-BE49-F238E27FC236}">
                  <a16:creationId xmlns:a16="http://schemas.microsoft.com/office/drawing/2014/main" id="{F8B81FEC-7A7E-4DF5-A02C-8087300B82F6}"/>
                </a:ext>
              </a:extLst>
            </p:cNvPr>
            <p:cNvSpPr/>
            <p:nvPr/>
          </p:nvSpPr>
          <p:spPr>
            <a:xfrm rot="21403779">
              <a:off x="4419065" y="2803150"/>
              <a:ext cx="2439286" cy="3360774"/>
            </a:xfrm>
            <a:prstGeom prst="roundRect">
              <a:avLst>
                <a:gd name="adj" fmla="val 4462"/>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38">
              <a:extLst>
                <a:ext uri="{FF2B5EF4-FFF2-40B4-BE49-F238E27FC236}">
                  <a16:creationId xmlns:a16="http://schemas.microsoft.com/office/drawing/2014/main" id="{32F15BF8-3C81-4CF7-A634-D84FCC62F5F9}"/>
                </a:ext>
              </a:extLst>
            </p:cNvPr>
            <p:cNvSpPr/>
            <p:nvPr/>
          </p:nvSpPr>
          <p:spPr>
            <a:xfrm rot="21403779">
              <a:off x="4492632" y="5371858"/>
              <a:ext cx="757047" cy="846267"/>
            </a:xfrm>
            <a:custGeom>
              <a:avLst/>
              <a:gdLst>
                <a:gd name="connsiteX0" fmla="*/ 308344 w 1041500"/>
                <a:gd name="connsiteY0" fmla="*/ 0 h 1164243"/>
                <a:gd name="connsiteX1" fmla="*/ 1041500 w 1041500"/>
                <a:gd name="connsiteY1" fmla="*/ 733156 h 1164243"/>
                <a:gd name="connsiteX2" fmla="*/ 916289 w 1041500"/>
                <a:gd name="connsiteY2" fmla="*/ 1143071 h 1164243"/>
                <a:gd name="connsiteX3" fmla="*/ 898820 w 1041500"/>
                <a:gd name="connsiteY3" fmla="*/ 1164243 h 1164243"/>
                <a:gd name="connsiteX4" fmla="*/ 108841 w 1041500"/>
                <a:gd name="connsiteY4" fmla="*/ 1164243 h 1164243"/>
                <a:gd name="connsiteX5" fmla="*/ 0 w 1041500"/>
                <a:gd name="connsiteY5" fmla="*/ 1055402 h 1164243"/>
                <a:gd name="connsiteX6" fmla="*/ 0 w 1041500"/>
                <a:gd name="connsiteY6" fmla="*/ 70081 h 1164243"/>
                <a:gd name="connsiteX7" fmla="*/ 22967 w 1041500"/>
                <a:gd name="connsiteY7" fmla="*/ 57615 h 1164243"/>
                <a:gd name="connsiteX8" fmla="*/ 308344 w 1041500"/>
                <a:gd name="connsiteY8" fmla="*/ 0 h 116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500" h="1164243">
                  <a:moveTo>
                    <a:pt x="308344" y="0"/>
                  </a:moveTo>
                  <a:cubicBezTo>
                    <a:pt x="713255" y="0"/>
                    <a:pt x="1041500" y="328245"/>
                    <a:pt x="1041500" y="733156"/>
                  </a:cubicBezTo>
                  <a:cubicBezTo>
                    <a:pt x="1041500" y="884998"/>
                    <a:pt x="995341" y="1026058"/>
                    <a:pt x="916289" y="1143071"/>
                  </a:cubicBezTo>
                  <a:lnTo>
                    <a:pt x="898820" y="1164243"/>
                  </a:lnTo>
                  <a:lnTo>
                    <a:pt x="108841" y="1164243"/>
                  </a:lnTo>
                  <a:cubicBezTo>
                    <a:pt x="48730" y="1164243"/>
                    <a:pt x="0" y="1115513"/>
                    <a:pt x="0" y="1055402"/>
                  </a:cubicBezTo>
                  <a:lnTo>
                    <a:pt x="0" y="70081"/>
                  </a:lnTo>
                  <a:lnTo>
                    <a:pt x="22967" y="57615"/>
                  </a:lnTo>
                  <a:cubicBezTo>
                    <a:pt x="110680" y="20516"/>
                    <a:pt x="207116" y="0"/>
                    <a:pt x="308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37">
              <a:extLst>
                <a:ext uri="{FF2B5EF4-FFF2-40B4-BE49-F238E27FC236}">
                  <a16:creationId xmlns:a16="http://schemas.microsoft.com/office/drawing/2014/main" id="{28C2AE4A-C99C-4750-9BB0-921E121D916F}"/>
                </a:ext>
              </a:extLst>
            </p:cNvPr>
            <p:cNvSpPr/>
            <p:nvPr/>
          </p:nvSpPr>
          <p:spPr>
            <a:xfrm rot="21403779" flipV="1">
              <a:off x="5266153" y="2794907"/>
              <a:ext cx="771256" cy="385628"/>
            </a:xfrm>
            <a:custGeom>
              <a:avLst/>
              <a:gdLst>
                <a:gd name="connsiteX0" fmla="*/ 385628 w 771256"/>
                <a:gd name="connsiteY0" fmla="*/ 0 h 385628"/>
                <a:gd name="connsiteX1" fmla="*/ 771256 w 771256"/>
                <a:gd name="connsiteY1" fmla="*/ 385628 h 385628"/>
                <a:gd name="connsiteX2" fmla="*/ 0 w 771256"/>
                <a:gd name="connsiteY2" fmla="*/ 385628 h 385628"/>
                <a:gd name="connsiteX3" fmla="*/ 385628 w 771256"/>
                <a:gd name="connsiteY3" fmla="*/ 0 h 385628"/>
              </a:gdLst>
              <a:ahLst/>
              <a:cxnLst>
                <a:cxn ang="0">
                  <a:pos x="connsiteX0" y="connsiteY0"/>
                </a:cxn>
                <a:cxn ang="0">
                  <a:pos x="connsiteX1" y="connsiteY1"/>
                </a:cxn>
                <a:cxn ang="0">
                  <a:pos x="connsiteX2" y="connsiteY2"/>
                </a:cxn>
                <a:cxn ang="0">
                  <a:pos x="connsiteX3" y="connsiteY3"/>
                </a:cxn>
              </a:cxnLst>
              <a:rect l="l" t="t" r="r" b="b"/>
              <a:pathLst>
                <a:path w="771256" h="385628">
                  <a:moveTo>
                    <a:pt x="385628" y="0"/>
                  </a:moveTo>
                  <a:cubicBezTo>
                    <a:pt x="598604" y="0"/>
                    <a:pt x="771256" y="172652"/>
                    <a:pt x="771256" y="385628"/>
                  </a:cubicBezTo>
                  <a:lnTo>
                    <a:pt x="0" y="385628"/>
                  </a:lnTo>
                  <a:cubicBezTo>
                    <a:pt x="0" y="172652"/>
                    <a:pt x="172652" y="0"/>
                    <a:pt x="3856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39">
              <a:extLst>
                <a:ext uri="{FF2B5EF4-FFF2-40B4-BE49-F238E27FC236}">
                  <a16:creationId xmlns:a16="http://schemas.microsoft.com/office/drawing/2014/main" id="{ED773A08-143E-4088-8FE0-3B6F0D42F617}"/>
                </a:ext>
              </a:extLst>
            </p:cNvPr>
            <p:cNvSpPr/>
            <p:nvPr/>
          </p:nvSpPr>
          <p:spPr>
            <a:xfrm rot="21403779">
              <a:off x="6497872" y="2987274"/>
              <a:ext cx="297901" cy="595801"/>
            </a:xfrm>
            <a:custGeom>
              <a:avLst/>
              <a:gdLst>
                <a:gd name="connsiteX0" fmla="*/ 297901 w 297901"/>
                <a:gd name="connsiteY0" fmla="*/ 0 h 595802"/>
                <a:gd name="connsiteX1" fmla="*/ 297901 w 297901"/>
                <a:gd name="connsiteY1" fmla="*/ 595802 h 595802"/>
                <a:gd name="connsiteX2" fmla="*/ 0 w 297901"/>
                <a:gd name="connsiteY2" fmla="*/ 297901 h 595802"/>
                <a:gd name="connsiteX3" fmla="*/ 297901 w 297901"/>
                <a:gd name="connsiteY3" fmla="*/ 0 h 595802"/>
              </a:gdLst>
              <a:ahLst/>
              <a:cxnLst>
                <a:cxn ang="0">
                  <a:pos x="connsiteX0" y="connsiteY0"/>
                </a:cxn>
                <a:cxn ang="0">
                  <a:pos x="connsiteX1" y="connsiteY1"/>
                </a:cxn>
                <a:cxn ang="0">
                  <a:pos x="connsiteX2" y="connsiteY2"/>
                </a:cxn>
                <a:cxn ang="0">
                  <a:pos x="connsiteX3" y="connsiteY3"/>
                </a:cxn>
              </a:cxnLst>
              <a:rect l="l" t="t" r="r" b="b"/>
              <a:pathLst>
                <a:path w="297901" h="595802">
                  <a:moveTo>
                    <a:pt x="297901" y="0"/>
                  </a:moveTo>
                  <a:lnTo>
                    <a:pt x="297901" y="595802"/>
                  </a:lnTo>
                  <a:cubicBezTo>
                    <a:pt x="133375" y="595802"/>
                    <a:pt x="0" y="462427"/>
                    <a:pt x="0" y="297901"/>
                  </a:cubicBezTo>
                  <a:cubicBezTo>
                    <a:pt x="0" y="133375"/>
                    <a:pt x="133375" y="0"/>
                    <a:pt x="2979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54">
              <a:extLst>
                <a:ext uri="{FF2B5EF4-FFF2-40B4-BE49-F238E27FC236}">
                  <a16:creationId xmlns:a16="http://schemas.microsoft.com/office/drawing/2014/main" id="{EEA324D1-C5A6-450E-B992-56CBC5A1B347}"/>
                </a:ext>
              </a:extLst>
            </p:cNvPr>
            <p:cNvSpPr/>
            <p:nvPr/>
          </p:nvSpPr>
          <p:spPr>
            <a:xfrm rot="21403779">
              <a:off x="4905579" y="3193753"/>
              <a:ext cx="1825123" cy="2855897"/>
            </a:xfrm>
            <a:prstGeom prst="rect">
              <a:avLst/>
            </a:prstGeom>
          </p:spPr>
          <p:txBody>
            <a:bodyPr wrap="square">
              <a:spAutoFit/>
            </a:bodyPr>
            <a:lstStyle/>
            <a:p>
              <a:r>
                <a:rPr lang="es-PE" sz="1600" dirty="0">
                  <a:solidFill>
                    <a:schemeClr val="bg1"/>
                  </a:solidFill>
                  <a:latin typeface="Abel" panose="02000506030000020004" pitchFamily="2" charset="0"/>
                  <a:ea typeface="Roboto" panose="02000000000000000000" pitchFamily="2" charset="0"/>
                </a:rPr>
                <a:t>Creación centrada en las personas, usuarios o clientes</a:t>
              </a:r>
            </a:p>
            <a:p>
              <a:endParaRPr lang="es-419" sz="1600" dirty="0">
                <a:solidFill>
                  <a:schemeClr val="bg1"/>
                </a:solidFill>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93230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EDRAS MASCOTAS">
            <a:hlinkClick r:id="" action="ppaction://media"/>
            <a:extLst>
              <a:ext uri="{FF2B5EF4-FFF2-40B4-BE49-F238E27FC236}">
                <a16:creationId xmlns:a16="http://schemas.microsoft.com/office/drawing/2014/main" id="{96B49076-1200-4680-AD9F-A501D0B8A7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47966" y="1167618"/>
            <a:ext cx="7296068" cy="4864816"/>
          </a:xfrm>
        </p:spPr>
      </p:pic>
      <p:sp>
        <p:nvSpPr>
          <p:cNvPr id="3" name="Título 2">
            <a:extLst>
              <a:ext uri="{FF2B5EF4-FFF2-40B4-BE49-F238E27FC236}">
                <a16:creationId xmlns:a16="http://schemas.microsoft.com/office/drawing/2014/main" id="{A6708B30-8D63-44B2-94F3-B327F71F6CE2}"/>
              </a:ext>
            </a:extLst>
          </p:cNvPr>
          <p:cNvSpPr>
            <a:spLocks noGrp="1"/>
          </p:cNvSpPr>
          <p:nvPr>
            <p:ph type="title"/>
          </p:nvPr>
        </p:nvSpPr>
        <p:spPr/>
        <p:txBody>
          <a:bodyPr>
            <a:normAutofit fontScale="90000"/>
          </a:bodyPr>
          <a:lstStyle/>
          <a:p>
            <a:r>
              <a:rPr lang="es-ES" dirty="0">
                <a:solidFill>
                  <a:srgbClr val="6E00ED"/>
                </a:solidFill>
              </a:rPr>
              <a:t>Identifica los elementos creativos</a:t>
            </a:r>
          </a:p>
        </p:txBody>
      </p:sp>
      <p:sp>
        <p:nvSpPr>
          <p:cNvPr id="4" name="Marcador de contenido 3">
            <a:extLst>
              <a:ext uri="{FF2B5EF4-FFF2-40B4-BE49-F238E27FC236}">
                <a16:creationId xmlns:a16="http://schemas.microsoft.com/office/drawing/2014/main" id="{5D923F6D-B348-4CB5-A4BC-7FD2368A44AB}"/>
              </a:ext>
            </a:extLst>
          </p:cNvPr>
          <p:cNvSpPr>
            <a:spLocks noGrp="1"/>
          </p:cNvSpPr>
          <p:nvPr>
            <p:ph idx="11"/>
          </p:nvPr>
        </p:nvSpPr>
        <p:spPr>
          <a:xfrm>
            <a:off x="1234207" y="6007442"/>
            <a:ext cx="9723586" cy="674712"/>
          </a:xfrm>
        </p:spPr>
        <p:txBody>
          <a:bodyPr anchor="ctr"/>
          <a:lstStyle/>
          <a:p>
            <a:pPr algn="ctr"/>
            <a:r>
              <a:rPr lang="es-ES" dirty="0"/>
              <a:t>¿Qué elementos creativos ves en este emprendedor?</a:t>
            </a:r>
          </a:p>
        </p:txBody>
      </p:sp>
    </p:spTree>
    <p:extLst>
      <p:ext uri="{BB962C8B-B14F-4D97-AF65-F5344CB8AC3E}">
        <p14:creationId xmlns:p14="http://schemas.microsoft.com/office/powerpoint/2010/main" val="424905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AB6A0D1-6D7D-460F-ACD1-0DDB0986A1CD}"/>
              </a:ext>
            </a:extLst>
          </p:cNvPr>
          <p:cNvSpPr>
            <a:spLocks noGrp="1"/>
          </p:cNvSpPr>
          <p:nvPr>
            <p:ph type="body" sz="quarter" idx="14"/>
          </p:nvPr>
        </p:nvSpPr>
        <p:spPr/>
        <p:txBody>
          <a:bodyPr/>
          <a:lstStyle/>
          <a:p>
            <a:r>
              <a:rPr lang="es-419" dirty="0"/>
              <a:t>Tipos de Emprendedores</a:t>
            </a:r>
          </a:p>
        </p:txBody>
      </p:sp>
      <p:sp>
        <p:nvSpPr>
          <p:cNvPr id="7" name="Marcador de texto 6">
            <a:extLst>
              <a:ext uri="{FF2B5EF4-FFF2-40B4-BE49-F238E27FC236}">
                <a16:creationId xmlns:a16="http://schemas.microsoft.com/office/drawing/2014/main" id="{3B42E46F-4B36-4693-B7C9-FA0720835F98}"/>
              </a:ext>
            </a:extLst>
          </p:cNvPr>
          <p:cNvSpPr>
            <a:spLocks noGrp="1"/>
          </p:cNvSpPr>
          <p:nvPr>
            <p:ph type="body" sz="quarter" idx="26"/>
          </p:nvPr>
        </p:nvSpPr>
        <p:spPr/>
        <p:txBody>
          <a:bodyPr/>
          <a:lstStyle/>
          <a:p>
            <a:r>
              <a:rPr lang="es-419" dirty="0"/>
              <a:t>Pensamiento Creativo para la Innovación</a:t>
            </a:r>
          </a:p>
        </p:txBody>
      </p:sp>
      <p:graphicFrame>
        <p:nvGraphicFramePr>
          <p:cNvPr id="6" name="Marcador de contenido 4"/>
          <p:cNvGraphicFramePr>
            <a:graphicFrameLocks/>
          </p:cNvGraphicFramePr>
          <p:nvPr>
            <p:extLst>
              <p:ext uri="{D42A27DB-BD31-4B8C-83A1-F6EECF244321}">
                <p14:modId xmlns:p14="http://schemas.microsoft.com/office/powerpoint/2010/main" val="2007438222"/>
              </p:ext>
            </p:extLst>
          </p:nvPr>
        </p:nvGraphicFramePr>
        <p:xfrm>
          <a:off x="600501" y="2210937"/>
          <a:ext cx="10931857" cy="3248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6071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6AA25C89-8AE3-449E-9ABE-62DAB3E8C53B}"/>
              </a:ext>
            </a:extLst>
          </p:cNvPr>
          <p:cNvSpPr>
            <a:spLocks noGrp="1"/>
          </p:cNvSpPr>
          <p:nvPr>
            <p:ph type="body" sz="quarter" idx="14"/>
          </p:nvPr>
        </p:nvSpPr>
        <p:spPr/>
        <p:txBody>
          <a:bodyPr/>
          <a:lstStyle/>
          <a:p>
            <a:r>
              <a:rPr lang="es-419" dirty="0"/>
              <a:t>Tipos de Emprendedores</a:t>
            </a:r>
          </a:p>
        </p:txBody>
      </p:sp>
      <p:sp>
        <p:nvSpPr>
          <p:cNvPr id="29" name="Marcador de texto 28">
            <a:extLst>
              <a:ext uri="{FF2B5EF4-FFF2-40B4-BE49-F238E27FC236}">
                <a16:creationId xmlns:a16="http://schemas.microsoft.com/office/drawing/2014/main" id="{E923F191-ADA5-407E-BADE-6704F813E24A}"/>
              </a:ext>
            </a:extLst>
          </p:cNvPr>
          <p:cNvSpPr>
            <a:spLocks noGrp="1"/>
          </p:cNvSpPr>
          <p:nvPr>
            <p:ph type="body" sz="quarter" idx="26"/>
          </p:nvPr>
        </p:nvSpPr>
        <p:spPr/>
        <p:txBody>
          <a:bodyPr/>
          <a:lstStyle/>
          <a:p>
            <a:r>
              <a:rPr lang="es-419" dirty="0"/>
              <a:t>Pensamiento Creativo para la innovación</a:t>
            </a:r>
          </a:p>
        </p:txBody>
      </p:sp>
      <p:grpSp>
        <p:nvGrpSpPr>
          <p:cNvPr id="37" name="Grupo 36">
            <a:extLst>
              <a:ext uri="{FF2B5EF4-FFF2-40B4-BE49-F238E27FC236}">
                <a16:creationId xmlns:a16="http://schemas.microsoft.com/office/drawing/2014/main" id="{2D1205E3-8405-4E57-B4E3-F670332807FC}"/>
              </a:ext>
            </a:extLst>
          </p:cNvPr>
          <p:cNvGrpSpPr/>
          <p:nvPr/>
        </p:nvGrpSpPr>
        <p:grpSpPr>
          <a:xfrm>
            <a:off x="602247" y="1784282"/>
            <a:ext cx="3169610" cy="4234381"/>
            <a:chOff x="574951" y="1784282"/>
            <a:chExt cx="3169610" cy="4234381"/>
          </a:xfrm>
        </p:grpSpPr>
        <p:grpSp>
          <p:nvGrpSpPr>
            <p:cNvPr id="5" name="Group 1">
              <a:extLst>
                <a:ext uri="{FF2B5EF4-FFF2-40B4-BE49-F238E27FC236}">
                  <a16:creationId xmlns:a16="http://schemas.microsoft.com/office/drawing/2014/main" id="{B09E58E3-8FC6-4762-ADC0-21571DB95283}"/>
                </a:ext>
              </a:extLst>
            </p:cNvPr>
            <p:cNvGrpSpPr/>
            <p:nvPr/>
          </p:nvGrpSpPr>
          <p:grpSpPr>
            <a:xfrm>
              <a:off x="574951" y="1784282"/>
              <a:ext cx="3169610" cy="4234381"/>
              <a:chOff x="1066291" y="2029940"/>
              <a:chExt cx="2269165" cy="3031448"/>
            </a:xfrm>
          </p:grpSpPr>
          <p:sp>
            <p:nvSpPr>
              <p:cNvPr id="6" name="Rounded Rectangle 3">
                <a:extLst>
                  <a:ext uri="{FF2B5EF4-FFF2-40B4-BE49-F238E27FC236}">
                    <a16:creationId xmlns:a16="http://schemas.microsoft.com/office/drawing/2014/main" id="{468B2E2E-DF8F-4765-879F-A4430ADA89A9}"/>
                  </a:ext>
                </a:extLst>
              </p:cNvPr>
              <p:cNvSpPr/>
              <p:nvPr/>
            </p:nvSpPr>
            <p:spPr>
              <a:xfrm>
                <a:off x="1066291" y="2029940"/>
                <a:ext cx="2269165" cy="3031448"/>
              </a:xfrm>
              <a:prstGeom prst="roundRect">
                <a:avLst>
                  <a:gd name="adj" fmla="val 4016"/>
                </a:avLst>
              </a:prstGeom>
              <a:solidFill>
                <a:schemeClr val="bg1">
                  <a:lumMod val="95000"/>
                </a:schemeClr>
              </a:solidFill>
              <a:ln w="317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1">
                <a:extLst>
                  <a:ext uri="{FF2B5EF4-FFF2-40B4-BE49-F238E27FC236}">
                    <a16:creationId xmlns:a16="http://schemas.microsoft.com/office/drawing/2014/main" id="{F639BF2C-2DB7-4934-8FAC-3F92E40DC938}"/>
                  </a:ext>
                </a:extLst>
              </p:cNvPr>
              <p:cNvSpPr/>
              <p:nvPr/>
            </p:nvSpPr>
            <p:spPr>
              <a:xfrm>
                <a:off x="1066291" y="2397484"/>
                <a:ext cx="2269165" cy="2575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4">
                <a:extLst>
                  <a:ext uri="{FF2B5EF4-FFF2-40B4-BE49-F238E27FC236}">
                    <a16:creationId xmlns:a16="http://schemas.microsoft.com/office/drawing/2014/main" id="{41C1E303-6228-4BC3-B627-F6D186EB5846}"/>
                  </a:ext>
                </a:extLst>
              </p:cNvPr>
              <p:cNvSpPr txBox="1"/>
              <p:nvPr/>
            </p:nvSpPr>
            <p:spPr>
              <a:xfrm>
                <a:off x="1651629" y="2092813"/>
                <a:ext cx="1098493" cy="565543"/>
              </a:xfrm>
              <a:prstGeom prst="rect">
                <a:avLst/>
              </a:prstGeom>
              <a:noFill/>
            </p:spPr>
            <p:txBody>
              <a:bodyPr wrap="none" rtlCol="0">
                <a:spAutoFit/>
              </a:bodyPr>
              <a:lstStyle/>
              <a:p>
                <a:pPr algn="ctr">
                  <a:lnSpc>
                    <a:spcPct val="150000"/>
                  </a:lnSpc>
                </a:pPr>
                <a:r>
                  <a:rPr lang="es-419" sz="1600" dirty="0">
                    <a:solidFill>
                      <a:schemeClr val="tx1">
                        <a:lumMod val="65000"/>
                        <a:lumOff val="35000"/>
                      </a:schemeClr>
                    </a:solidFill>
                    <a:latin typeface="Roboto" panose="02000000000000000000" pitchFamily="2" charset="0"/>
                    <a:ea typeface="Roboto" panose="02000000000000000000" pitchFamily="2" charset="0"/>
                  </a:rPr>
                  <a:t>Emprendedor:</a:t>
                </a:r>
              </a:p>
              <a:p>
                <a:pPr algn="ctr">
                  <a:lnSpc>
                    <a:spcPct val="150000"/>
                  </a:lnSpc>
                </a:pPr>
                <a:r>
                  <a:rPr lang="es-419" sz="1600" b="1" dirty="0">
                    <a:solidFill>
                      <a:schemeClr val="bg1"/>
                    </a:solidFill>
                    <a:latin typeface="Roboto" panose="02000000000000000000" pitchFamily="2" charset="0"/>
                    <a:ea typeface="Roboto" panose="02000000000000000000" pitchFamily="2" charset="0"/>
                  </a:rPr>
                  <a:t>Por Necesidad</a:t>
                </a:r>
              </a:p>
            </p:txBody>
          </p:sp>
        </p:grpSp>
        <p:sp>
          <p:nvSpPr>
            <p:cNvPr id="31" name="CuadroTexto 30">
              <a:extLst>
                <a:ext uri="{FF2B5EF4-FFF2-40B4-BE49-F238E27FC236}">
                  <a16:creationId xmlns:a16="http://schemas.microsoft.com/office/drawing/2014/main" id="{D7660AED-0D03-4071-9C0A-E0FD8364175C}"/>
                </a:ext>
              </a:extLst>
            </p:cNvPr>
            <p:cNvSpPr txBox="1"/>
            <p:nvPr/>
          </p:nvSpPr>
          <p:spPr>
            <a:xfrm>
              <a:off x="925115" y="3070912"/>
              <a:ext cx="2418160" cy="2031325"/>
            </a:xfrm>
            <a:prstGeom prst="rect">
              <a:avLst/>
            </a:prstGeom>
            <a:noFill/>
          </p:spPr>
          <p:txBody>
            <a:bodyPr wrap="square">
              <a:spAutoFit/>
            </a:bodyPr>
            <a:lstStyle/>
            <a:p>
              <a:pPr lvl="0" algn="just"/>
              <a:r>
                <a:rPr lang="es-PE" b="0" i="0" dirty="0"/>
                <a:t>Es </a:t>
              </a:r>
              <a:r>
                <a:rPr lang="es-PE" dirty="0"/>
                <a:t>aquel que e</a:t>
              </a:r>
              <a:r>
                <a:rPr lang="es-PE" b="0" i="0" dirty="0"/>
                <a:t>mprende en busca de algo mejor para nuestras vidas ya que lo necesitamos (sea por desempleo, porque el empleo actual no es suficiente, etc.).</a:t>
              </a:r>
            </a:p>
          </p:txBody>
        </p:sp>
      </p:grpSp>
      <p:grpSp>
        <p:nvGrpSpPr>
          <p:cNvPr id="38" name="Grupo 37">
            <a:extLst>
              <a:ext uri="{FF2B5EF4-FFF2-40B4-BE49-F238E27FC236}">
                <a16:creationId xmlns:a16="http://schemas.microsoft.com/office/drawing/2014/main" id="{DD2C0332-D26E-4AD7-BCA7-149C3492E30A}"/>
              </a:ext>
            </a:extLst>
          </p:cNvPr>
          <p:cNvGrpSpPr/>
          <p:nvPr/>
        </p:nvGrpSpPr>
        <p:grpSpPr>
          <a:xfrm>
            <a:off x="4522424" y="1779523"/>
            <a:ext cx="3169610" cy="4239140"/>
            <a:chOff x="574951" y="1784282"/>
            <a:chExt cx="3169610" cy="4239140"/>
          </a:xfrm>
        </p:grpSpPr>
        <p:grpSp>
          <p:nvGrpSpPr>
            <p:cNvPr id="39" name="Group 1">
              <a:extLst>
                <a:ext uri="{FF2B5EF4-FFF2-40B4-BE49-F238E27FC236}">
                  <a16:creationId xmlns:a16="http://schemas.microsoft.com/office/drawing/2014/main" id="{BF9CDFDC-E6F5-4C99-8E9C-7C2305BEFFFE}"/>
                </a:ext>
              </a:extLst>
            </p:cNvPr>
            <p:cNvGrpSpPr/>
            <p:nvPr/>
          </p:nvGrpSpPr>
          <p:grpSpPr>
            <a:xfrm>
              <a:off x="574951" y="1784282"/>
              <a:ext cx="3169610" cy="4239140"/>
              <a:chOff x="1066291" y="2029940"/>
              <a:chExt cx="2269165" cy="3034855"/>
            </a:xfrm>
          </p:grpSpPr>
          <p:sp>
            <p:nvSpPr>
              <p:cNvPr id="41" name="Rounded Rectangle 3">
                <a:extLst>
                  <a:ext uri="{FF2B5EF4-FFF2-40B4-BE49-F238E27FC236}">
                    <a16:creationId xmlns:a16="http://schemas.microsoft.com/office/drawing/2014/main" id="{4AB5027F-83AC-423E-81F3-4DB20DADE3CF}"/>
                  </a:ext>
                </a:extLst>
              </p:cNvPr>
              <p:cNvSpPr/>
              <p:nvPr/>
            </p:nvSpPr>
            <p:spPr>
              <a:xfrm>
                <a:off x="1066291" y="2029940"/>
                <a:ext cx="2269165" cy="3034855"/>
              </a:xfrm>
              <a:prstGeom prst="roundRect">
                <a:avLst>
                  <a:gd name="adj" fmla="val 4016"/>
                </a:avLst>
              </a:prstGeom>
              <a:solidFill>
                <a:schemeClr val="bg1">
                  <a:lumMod val="95000"/>
                </a:schemeClr>
              </a:solidFill>
              <a:ln w="317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11">
                <a:extLst>
                  <a:ext uri="{FF2B5EF4-FFF2-40B4-BE49-F238E27FC236}">
                    <a16:creationId xmlns:a16="http://schemas.microsoft.com/office/drawing/2014/main" id="{9AC16476-C8E0-4A97-A3FE-331BFD664D8F}"/>
                  </a:ext>
                </a:extLst>
              </p:cNvPr>
              <p:cNvSpPr/>
              <p:nvPr/>
            </p:nvSpPr>
            <p:spPr>
              <a:xfrm>
                <a:off x="1066291" y="2397484"/>
                <a:ext cx="2269165" cy="25758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
                <a:extLst>
                  <a:ext uri="{FF2B5EF4-FFF2-40B4-BE49-F238E27FC236}">
                    <a16:creationId xmlns:a16="http://schemas.microsoft.com/office/drawing/2014/main" id="{3795E33F-6A3F-46D3-A576-166CE70EFDBD}"/>
                  </a:ext>
                </a:extLst>
              </p:cNvPr>
              <p:cNvSpPr txBox="1"/>
              <p:nvPr/>
            </p:nvSpPr>
            <p:spPr>
              <a:xfrm>
                <a:off x="1676877" y="2092813"/>
                <a:ext cx="1047998" cy="565543"/>
              </a:xfrm>
              <a:prstGeom prst="rect">
                <a:avLst/>
              </a:prstGeom>
              <a:noFill/>
            </p:spPr>
            <p:txBody>
              <a:bodyPr wrap="none" rtlCol="0">
                <a:spAutoFit/>
              </a:bodyPr>
              <a:lstStyle/>
              <a:p>
                <a:pPr algn="ctr">
                  <a:lnSpc>
                    <a:spcPct val="150000"/>
                  </a:lnSpc>
                </a:pPr>
                <a:r>
                  <a:rPr lang="es-419" sz="1600" dirty="0">
                    <a:solidFill>
                      <a:schemeClr val="tx1">
                        <a:lumMod val="65000"/>
                        <a:lumOff val="35000"/>
                      </a:schemeClr>
                    </a:solidFill>
                    <a:latin typeface="Roboto" panose="02000000000000000000" pitchFamily="2" charset="0"/>
                    <a:ea typeface="Roboto" panose="02000000000000000000" pitchFamily="2" charset="0"/>
                  </a:rPr>
                  <a:t>Emprendedor:</a:t>
                </a:r>
              </a:p>
              <a:p>
                <a:pPr algn="ctr">
                  <a:lnSpc>
                    <a:spcPct val="150000"/>
                  </a:lnSpc>
                </a:pPr>
                <a:r>
                  <a:rPr lang="es-419" sz="1600" b="1" dirty="0">
                    <a:solidFill>
                      <a:schemeClr val="bg1"/>
                    </a:solidFill>
                    <a:latin typeface="Roboto" panose="02000000000000000000" pitchFamily="2" charset="0"/>
                    <a:ea typeface="Roboto" panose="02000000000000000000" pitchFamily="2" charset="0"/>
                  </a:rPr>
                  <a:t>Innovador</a:t>
                </a:r>
              </a:p>
            </p:txBody>
          </p:sp>
        </p:grpSp>
        <p:sp>
          <p:nvSpPr>
            <p:cNvPr id="40" name="CuadroTexto 39">
              <a:extLst>
                <a:ext uri="{FF2B5EF4-FFF2-40B4-BE49-F238E27FC236}">
                  <a16:creationId xmlns:a16="http://schemas.microsoft.com/office/drawing/2014/main" id="{B179D5EA-69B8-4F01-8DE0-5F1A536912FB}"/>
                </a:ext>
              </a:extLst>
            </p:cNvPr>
            <p:cNvSpPr txBox="1"/>
            <p:nvPr/>
          </p:nvSpPr>
          <p:spPr>
            <a:xfrm>
              <a:off x="755937" y="2784306"/>
              <a:ext cx="2756516" cy="3139321"/>
            </a:xfrm>
            <a:prstGeom prst="rect">
              <a:avLst/>
            </a:prstGeom>
            <a:noFill/>
          </p:spPr>
          <p:txBody>
            <a:bodyPr wrap="square">
              <a:spAutoFit/>
            </a:bodyPr>
            <a:lstStyle/>
            <a:p>
              <a:pPr lvl="0" algn="just"/>
              <a:r>
                <a:rPr lang="es-PE" b="0" i="0" dirty="0"/>
                <a:t>Es aquel que no se conforma con solucionar un problema, sino que lo hace de una forma nueva y diferente. Es el emprendedor que le gusta ser diferente y arriesgar aplicando nuevas ideas, estrategias y sacando nuevos productos al mercado.  </a:t>
              </a:r>
            </a:p>
          </p:txBody>
        </p:sp>
      </p:grpSp>
      <p:grpSp>
        <p:nvGrpSpPr>
          <p:cNvPr id="44" name="Grupo 43">
            <a:extLst>
              <a:ext uri="{FF2B5EF4-FFF2-40B4-BE49-F238E27FC236}">
                <a16:creationId xmlns:a16="http://schemas.microsoft.com/office/drawing/2014/main" id="{A9F060B7-1389-4FD5-B9FE-64E73E6F3C9C}"/>
              </a:ext>
            </a:extLst>
          </p:cNvPr>
          <p:cNvGrpSpPr/>
          <p:nvPr/>
        </p:nvGrpSpPr>
        <p:grpSpPr>
          <a:xfrm>
            <a:off x="8442601" y="1765232"/>
            <a:ext cx="3169610" cy="4280726"/>
            <a:chOff x="574951" y="1784282"/>
            <a:chExt cx="3169610" cy="4280726"/>
          </a:xfrm>
        </p:grpSpPr>
        <p:grpSp>
          <p:nvGrpSpPr>
            <p:cNvPr id="45" name="Group 1">
              <a:extLst>
                <a:ext uri="{FF2B5EF4-FFF2-40B4-BE49-F238E27FC236}">
                  <a16:creationId xmlns:a16="http://schemas.microsoft.com/office/drawing/2014/main" id="{61EDB240-B43C-491C-83DF-5CCAEF8F7896}"/>
                </a:ext>
              </a:extLst>
            </p:cNvPr>
            <p:cNvGrpSpPr/>
            <p:nvPr/>
          </p:nvGrpSpPr>
          <p:grpSpPr>
            <a:xfrm>
              <a:off x="574951" y="1784282"/>
              <a:ext cx="3169610" cy="4280726"/>
              <a:chOff x="1066291" y="2029940"/>
              <a:chExt cx="2269165" cy="3064627"/>
            </a:xfrm>
          </p:grpSpPr>
          <p:sp>
            <p:nvSpPr>
              <p:cNvPr id="47" name="Rounded Rectangle 3">
                <a:extLst>
                  <a:ext uri="{FF2B5EF4-FFF2-40B4-BE49-F238E27FC236}">
                    <a16:creationId xmlns:a16="http://schemas.microsoft.com/office/drawing/2014/main" id="{9CF95B25-B649-42F6-A859-2BDB8695DE9F}"/>
                  </a:ext>
                </a:extLst>
              </p:cNvPr>
              <p:cNvSpPr/>
              <p:nvPr/>
            </p:nvSpPr>
            <p:spPr>
              <a:xfrm>
                <a:off x="1066291" y="2029940"/>
                <a:ext cx="2269165" cy="3064627"/>
              </a:xfrm>
              <a:prstGeom prst="roundRect">
                <a:avLst>
                  <a:gd name="adj" fmla="val 4016"/>
                </a:avLst>
              </a:prstGeom>
              <a:solidFill>
                <a:schemeClr val="bg1">
                  <a:lumMod val="95000"/>
                </a:schemeClr>
              </a:solidFill>
              <a:ln w="317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11">
                <a:extLst>
                  <a:ext uri="{FF2B5EF4-FFF2-40B4-BE49-F238E27FC236}">
                    <a16:creationId xmlns:a16="http://schemas.microsoft.com/office/drawing/2014/main" id="{96DB0810-C0A4-470A-A69B-6408AF0D9347}"/>
                  </a:ext>
                </a:extLst>
              </p:cNvPr>
              <p:cNvSpPr/>
              <p:nvPr/>
            </p:nvSpPr>
            <p:spPr>
              <a:xfrm>
                <a:off x="1066291" y="2397484"/>
                <a:ext cx="2269165" cy="25758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
                <a:extLst>
                  <a:ext uri="{FF2B5EF4-FFF2-40B4-BE49-F238E27FC236}">
                    <a16:creationId xmlns:a16="http://schemas.microsoft.com/office/drawing/2014/main" id="{5C6FB989-EA43-4A65-89C8-05CED850A7FD}"/>
                  </a:ext>
                </a:extLst>
              </p:cNvPr>
              <p:cNvSpPr txBox="1"/>
              <p:nvPr/>
            </p:nvSpPr>
            <p:spPr>
              <a:xfrm>
                <a:off x="1665401" y="2092813"/>
                <a:ext cx="1070950" cy="565543"/>
              </a:xfrm>
              <a:prstGeom prst="rect">
                <a:avLst/>
              </a:prstGeom>
              <a:noFill/>
            </p:spPr>
            <p:txBody>
              <a:bodyPr wrap="none" rtlCol="0">
                <a:spAutoFit/>
              </a:bodyPr>
              <a:lstStyle/>
              <a:p>
                <a:pPr algn="ctr">
                  <a:lnSpc>
                    <a:spcPct val="150000"/>
                  </a:lnSpc>
                </a:pPr>
                <a:r>
                  <a:rPr lang="es-419" sz="1600" dirty="0">
                    <a:solidFill>
                      <a:schemeClr val="tx1">
                        <a:lumMod val="65000"/>
                        <a:lumOff val="35000"/>
                      </a:schemeClr>
                    </a:solidFill>
                    <a:latin typeface="Roboto" panose="02000000000000000000" pitchFamily="2" charset="0"/>
                    <a:ea typeface="Roboto" panose="02000000000000000000" pitchFamily="2" charset="0"/>
                  </a:rPr>
                  <a:t>Emprendedor:</a:t>
                </a:r>
              </a:p>
              <a:p>
                <a:pPr algn="ctr">
                  <a:lnSpc>
                    <a:spcPct val="150000"/>
                  </a:lnSpc>
                </a:pPr>
                <a:r>
                  <a:rPr lang="es-419" sz="1600" b="1" dirty="0">
                    <a:solidFill>
                      <a:schemeClr val="bg1"/>
                    </a:solidFill>
                    <a:latin typeface="Roboto" panose="02000000000000000000" pitchFamily="2" charset="0"/>
                    <a:ea typeface="Roboto" panose="02000000000000000000" pitchFamily="2" charset="0"/>
                  </a:rPr>
                  <a:t>Por Visionario</a:t>
                </a:r>
              </a:p>
            </p:txBody>
          </p:sp>
        </p:grpSp>
        <p:sp>
          <p:nvSpPr>
            <p:cNvPr id="46" name="CuadroTexto 45">
              <a:extLst>
                <a:ext uri="{FF2B5EF4-FFF2-40B4-BE49-F238E27FC236}">
                  <a16:creationId xmlns:a16="http://schemas.microsoft.com/office/drawing/2014/main" id="{9A170F2E-5BDF-4A77-8383-19E7C5A38678}"/>
                </a:ext>
              </a:extLst>
            </p:cNvPr>
            <p:cNvSpPr txBox="1"/>
            <p:nvPr/>
          </p:nvSpPr>
          <p:spPr>
            <a:xfrm>
              <a:off x="658273" y="3016320"/>
              <a:ext cx="2951844" cy="2862322"/>
            </a:xfrm>
            <a:prstGeom prst="rect">
              <a:avLst/>
            </a:prstGeom>
            <a:noFill/>
          </p:spPr>
          <p:txBody>
            <a:bodyPr wrap="square">
              <a:spAutoFit/>
            </a:bodyPr>
            <a:lstStyle/>
            <a:p>
              <a:pPr lvl="0" algn="just"/>
              <a:r>
                <a:rPr lang="es-PE" b="0" i="0" dirty="0"/>
                <a:t>El emprendedor visionario es aquel que no solo se enfoca en negocios que sean rentables hoy. El tiene una visión mas allá, por lo que trabaja con proyectos grandes (aunque comience emprendiendo con lo que tiene y sea pequeño) viendo hacia el futuro.</a:t>
              </a:r>
            </a:p>
          </p:txBody>
        </p:sp>
      </p:grpSp>
    </p:spTree>
    <p:extLst>
      <p:ext uri="{BB962C8B-B14F-4D97-AF65-F5344CB8AC3E}">
        <p14:creationId xmlns:p14="http://schemas.microsoft.com/office/powerpoint/2010/main" val="37928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6AA25C89-8AE3-449E-9ABE-62DAB3E8C53B}"/>
              </a:ext>
            </a:extLst>
          </p:cNvPr>
          <p:cNvSpPr>
            <a:spLocks noGrp="1"/>
          </p:cNvSpPr>
          <p:nvPr>
            <p:ph type="body" sz="quarter" idx="14"/>
          </p:nvPr>
        </p:nvSpPr>
        <p:spPr/>
        <p:txBody>
          <a:bodyPr/>
          <a:lstStyle/>
          <a:p>
            <a:r>
              <a:rPr lang="es-419" dirty="0"/>
              <a:t>Tipos de Emprendedores</a:t>
            </a:r>
          </a:p>
        </p:txBody>
      </p:sp>
      <p:sp>
        <p:nvSpPr>
          <p:cNvPr id="29" name="Marcador de texto 28">
            <a:extLst>
              <a:ext uri="{FF2B5EF4-FFF2-40B4-BE49-F238E27FC236}">
                <a16:creationId xmlns:a16="http://schemas.microsoft.com/office/drawing/2014/main" id="{E923F191-ADA5-407E-BADE-6704F813E24A}"/>
              </a:ext>
            </a:extLst>
          </p:cNvPr>
          <p:cNvSpPr>
            <a:spLocks noGrp="1"/>
          </p:cNvSpPr>
          <p:nvPr>
            <p:ph type="body" sz="quarter" idx="26"/>
          </p:nvPr>
        </p:nvSpPr>
        <p:spPr/>
        <p:txBody>
          <a:bodyPr/>
          <a:lstStyle/>
          <a:p>
            <a:r>
              <a:rPr lang="es-419" dirty="0"/>
              <a:t>Pensamiento Creativo para la innovación</a:t>
            </a:r>
          </a:p>
        </p:txBody>
      </p:sp>
      <p:grpSp>
        <p:nvGrpSpPr>
          <p:cNvPr id="37" name="Grupo 36">
            <a:extLst>
              <a:ext uri="{FF2B5EF4-FFF2-40B4-BE49-F238E27FC236}">
                <a16:creationId xmlns:a16="http://schemas.microsoft.com/office/drawing/2014/main" id="{2D1205E3-8405-4E57-B4E3-F670332807FC}"/>
              </a:ext>
            </a:extLst>
          </p:cNvPr>
          <p:cNvGrpSpPr/>
          <p:nvPr/>
        </p:nvGrpSpPr>
        <p:grpSpPr>
          <a:xfrm>
            <a:off x="602247" y="1784282"/>
            <a:ext cx="3169610" cy="4234381"/>
            <a:chOff x="574951" y="1784282"/>
            <a:chExt cx="3169610" cy="4234381"/>
          </a:xfrm>
        </p:grpSpPr>
        <p:grpSp>
          <p:nvGrpSpPr>
            <p:cNvPr id="5" name="Group 1">
              <a:extLst>
                <a:ext uri="{FF2B5EF4-FFF2-40B4-BE49-F238E27FC236}">
                  <a16:creationId xmlns:a16="http://schemas.microsoft.com/office/drawing/2014/main" id="{B09E58E3-8FC6-4762-ADC0-21571DB95283}"/>
                </a:ext>
              </a:extLst>
            </p:cNvPr>
            <p:cNvGrpSpPr/>
            <p:nvPr/>
          </p:nvGrpSpPr>
          <p:grpSpPr>
            <a:xfrm>
              <a:off x="574951" y="1784282"/>
              <a:ext cx="3169610" cy="4234381"/>
              <a:chOff x="1066291" y="2029940"/>
              <a:chExt cx="2269165" cy="3031448"/>
            </a:xfrm>
          </p:grpSpPr>
          <p:sp>
            <p:nvSpPr>
              <p:cNvPr id="6" name="Rounded Rectangle 3">
                <a:extLst>
                  <a:ext uri="{FF2B5EF4-FFF2-40B4-BE49-F238E27FC236}">
                    <a16:creationId xmlns:a16="http://schemas.microsoft.com/office/drawing/2014/main" id="{468B2E2E-DF8F-4765-879F-A4430ADA89A9}"/>
                  </a:ext>
                </a:extLst>
              </p:cNvPr>
              <p:cNvSpPr/>
              <p:nvPr/>
            </p:nvSpPr>
            <p:spPr>
              <a:xfrm>
                <a:off x="1066291" y="2029940"/>
                <a:ext cx="2269165" cy="3031448"/>
              </a:xfrm>
              <a:prstGeom prst="roundRect">
                <a:avLst>
                  <a:gd name="adj" fmla="val 4016"/>
                </a:avLst>
              </a:prstGeom>
              <a:solidFill>
                <a:schemeClr val="bg1">
                  <a:lumMod val="95000"/>
                </a:schemeClr>
              </a:solidFill>
              <a:ln w="317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1">
                <a:extLst>
                  <a:ext uri="{FF2B5EF4-FFF2-40B4-BE49-F238E27FC236}">
                    <a16:creationId xmlns:a16="http://schemas.microsoft.com/office/drawing/2014/main" id="{F639BF2C-2DB7-4934-8FAC-3F92E40DC938}"/>
                  </a:ext>
                </a:extLst>
              </p:cNvPr>
              <p:cNvSpPr/>
              <p:nvPr/>
            </p:nvSpPr>
            <p:spPr>
              <a:xfrm>
                <a:off x="1066291" y="2397484"/>
                <a:ext cx="2269165" cy="257587"/>
              </a:xfrm>
              <a:prstGeom prst="rect">
                <a:avLst/>
              </a:prstGeom>
              <a:solidFill>
                <a:srgbClr val="E81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4">
                <a:extLst>
                  <a:ext uri="{FF2B5EF4-FFF2-40B4-BE49-F238E27FC236}">
                    <a16:creationId xmlns:a16="http://schemas.microsoft.com/office/drawing/2014/main" id="{41C1E303-6228-4BC3-B627-F6D186EB5846}"/>
                  </a:ext>
                </a:extLst>
              </p:cNvPr>
              <p:cNvSpPr txBox="1"/>
              <p:nvPr/>
            </p:nvSpPr>
            <p:spPr>
              <a:xfrm>
                <a:off x="1676877" y="2092813"/>
                <a:ext cx="1047998" cy="565543"/>
              </a:xfrm>
              <a:prstGeom prst="rect">
                <a:avLst/>
              </a:prstGeom>
              <a:noFill/>
            </p:spPr>
            <p:txBody>
              <a:bodyPr wrap="none" rtlCol="0">
                <a:spAutoFit/>
              </a:bodyPr>
              <a:lstStyle/>
              <a:p>
                <a:pPr algn="ctr">
                  <a:lnSpc>
                    <a:spcPct val="150000"/>
                  </a:lnSpc>
                </a:pPr>
                <a:r>
                  <a:rPr lang="es-419" sz="1600" dirty="0">
                    <a:solidFill>
                      <a:schemeClr val="tx1">
                        <a:lumMod val="65000"/>
                        <a:lumOff val="35000"/>
                      </a:schemeClr>
                    </a:solidFill>
                    <a:latin typeface="Roboto" panose="02000000000000000000" pitchFamily="2" charset="0"/>
                    <a:ea typeface="Roboto" panose="02000000000000000000" pitchFamily="2" charset="0"/>
                  </a:rPr>
                  <a:t>Emprendedor:</a:t>
                </a:r>
              </a:p>
              <a:p>
                <a:pPr algn="ctr">
                  <a:lnSpc>
                    <a:spcPct val="150000"/>
                  </a:lnSpc>
                </a:pPr>
                <a:r>
                  <a:rPr lang="es-419" sz="1600" b="1" dirty="0">
                    <a:solidFill>
                      <a:schemeClr val="bg1"/>
                    </a:solidFill>
                    <a:latin typeface="Roboto" panose="02000000000000000000" pitchFamily="2" charset="0"/>
                    <a:ea typeface="Roboto" panose="02000000000000000000" pitchFamily="2" charset="0"/>
                  </a:rPr>
                  <a:t>Social</a:t>
                </a:r>
              </a:p>
            </p:txBody>
          </p:sp>
        </p:grpSp>
        <p:sp>
          <p:nvSpPr>
            <p:cNvPr id="31" name="CuadroTexto 30">
              <a:extLst>
                <a:ext uri="{FF2B5EF4-FFF2-40B4-BE49-F238E27FC236}">
                  <a16:creationId xmlns:a16="http://schemas.microsoft.com/office/drawing/2014/main" id="{D7660AED-0D03-4071-9C0A-E0FD8364175C}"/>
                </a:ext>
              </a:extLst>
            </p:cNvPr>
            <p:cNvSpPr txBox="1"/>
            <p:nvPr/>
          </p:nvSpPr>
          <p:spPr>
            <a:xfrm>
              <a:off x="925115" y="3070912"/>
              <a:ext cx="2418160" cy="2585323"/>
            </a:xfrm>
            <a:prstGeom prst="rect">
              <a:avLst/>
            </a:prstGeom>
            <a:noFill/>
          </p:spPr>
          <p:txBody>
            <a:bodyPr wrap="square">
              <a:spAutoFit/>
            </a:bodyPr>
            <a:lstStyle/>
            <a:p>
              <a:pPr lvl="0" algn="just"/>
              <a:r>
                <a:rPr lang="es-PE" b="0" i="0" dirty="0"/>
                <a:t>Es aquel que no busca dinero ni nada por el estilo, sino resolver una problemática social. A él no le importa vender para hacerse rico sino ejecutar ideas para que las personas puedan vivir mejor.</a:t>
              </a:r>
            </a:p>
          </p:txBody>
        </p:sp>
      </p:grpSp>
      <p:grpSp>
        <p:nvGrpSpPr>
          <p:cNvPr id="38" name="Grupo 37">
            <a:extLst>
              <a:ext uri="{FF2B5EF4-FFF2-40B4-BE49-F238E27FC236}">
                <a16:creationId xmlns:a16="http://schemas.microsoft.com/office/drawing/2014/main" id="{DD2C0332-D26E-4AD7-BCA7-149C3492E30A}"/>
              </a:ext>
            </a:extLst>
          </p:cNvPr>
          <p:cNvGrpSpPr/>
          <p:nvPr/>
        </p:nvGrpSpPr>
        <p:grpSpPr>
          <a:xfrm>
            <a:off x="4522424" y="1779523"/>
            <a:ext cx="3169610" cy="4239140"/>
            <a:chOff x="574951" y="1784282"/>
            <a:chExt cx="3169610" cy="4239140"/>
          </a:xfrm>
        </p:grpSpPr>
        <p:grpSp>
          <p:nvGrpSpPr>
            <p:cNvPr id="39" name="Group 1">
              <a:extLst>
                <a:ext uri="{FF2B5EF4-FFF2-40B4-BE49-F238E27FC236}">
                  <a16:creationId xmlns:a16="http://schemas.microsoft.com/office/drawing/2014/main" id="{BF9CDFDC-E6F5-4C99-8E9C-7C2305BEFFFE}"/>
                </a:ext>
              </a:extLst>
            </p:cNvPr>
            <p:cNvGrpSpPr/>
            <p:nvPr/>
          </p:nvGrpSpPr>
          <p:grpSpPr>
            <a:xfrm>
              <a:off x="574951" y="1784282"/>
              <a:ext cx="3169610" cy="4239140"/>
              <a:chOff x="1066291" y="2029940"/>
              <a:chExt cx="2269165" cy="3034855"/>
            </a:xfrm>
          </p:grpSpPr>
          <p:sp>
            <p:nvSpPr>
              <p:cNvPr id="41" name="Rounded Rectangle 3">
                <a:extLst>
                  <a:ext uri="{FF2B5EF4-FFF2-40B4-BE49-F238E27FC236}">
                    <a16:creationId xmlns:a16="http://schemas.microsoft.com/office/drawing/2014/main" id="{4AB5027F-83AC-423E-81F3-4DB20DADE3CF}"/>
                  </a:ext>
                </a:extLst>
              </p:cNvPr>
              <p:cNvSpPr/>
              <p:nvPr/>
            </p:nvSpPr>
            <p:spPr>
              <a:xfrm>
                <a:off x="1066291" y="2029940"/>
                <a:ext cx="2269165" cy="3034855"/>
              </a:xfrm>
              <a:prstGeom prst="roundRect">
                <a:avLst>
                  <a:gd name="adj" fmla="val 4016"/>
                </a:avLst>
              </a:prstGeom>
              <a:solidFill>
                <a:schemeClr val="bg1">
                  <a:lumMod val="95000"/>
                </a:schemeClr>
              </a:solidFill>
              <a:ln w="317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11">
                <a:extLst>
                  <a:ext uri="{FF2B5EF4-FFF2-40B4-BE49-F238E27FC236}">
                    <a16:creationId xmlns:a16="http://schemas.microsoft.com/office/drawing/2014/main" id="{9AC16476-C8E0-4A97-A3FE-331BFD664D8F}"/>
                  </a:ext>
                </a:extLst>
              </p:cNvPr>
              <p:cNvSpPr/>
              <p:nvPr/>
            </p:nvSpPr>
            <p:spPr>
              <a:xfrm>
                <a:off x="1066291" y="2397484"/>
                <a:ext cx="2269165" cy="25758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
                <a:extLst>
                  <a:ext uri="{FF2B5EF4-FFF2-40B4-BE49-F238E27FC236}">
                    <a16:creationId xmlns:a16="http://schemas.microsoft.com/office/drawing/2014/main" id="{3795E33F-6A3F-46D3-A576-166CE70EFDBD}"/>
                  </a:ext>
                </a:extLst>
              </p:cNvPr>
              <p:cNvSpPr txBox="1"/>
              <p:nvPr/>
            </p:nvSpPr>
            <p:spPr>
              <a:xfrm>
                <a:off x="1676877" y="2092813"/>
                <a:ext cx="1047998" cy="565543"/>
              </a:xfrm>
              <a:prstGeom prst="rect">
                <a:avLst/>
              </a:prstGeom>
              <a:noFill/>
            </p:spPr>
            <p:txBody>
              <a:bodyPr wrap="none" rtlCol="0">
                <a:spAutoFit/>
              </a:bodyPr>
              <a:lstStyle/>
              <a:p>
                <a:pPr algn="ctr">
                  <a:lnSpc>
                    <a:spcPct val="150000"/>
                  </a:lnSpc>
                </a:pPr>
                <a:r>
                  <a:rPr lang="es-419" sz="1600" dirty="0">
                    <a:solidFill>
                      <a:schemeClr val="tx1">
                        <a:lumMod val="65000"/>
                        <a:lumOff val="35000"/>
                      </a:schemeClr>
                    </a:solidFill>
                    <a:latin typeface="Roboto" panose="02000000000000000000" pitchFamily="2" charset="0"/>
                    <a:ea typeface="Roboto" panose="02000000000000000000" pitchFamily="2" charset="0"/>
                  </a:rPr>
                  <a:t>Emprendedor:</a:t>
                </a:r>
              </a:p>
              <a:p>
                <a:pPr algn="ctr">
                  <a:lnSpc>
                    <a:spcPct val="150000"/>
                  </a:lnSpc>
                </a:pPr>
                <a:r>
                  <a:rPr lang="es-419" sz="1600" b="1" dirty="0">
                    <a:solidFill>
                      <a:schemeClr val="bg1"/>
                    </a:solidFill>
                    <a:latin typeface="Roboto" panose="02000000000000000000" pitchFamily="2" charset="0"/>
                    <a:ea typeface="Roboto" panose="02000000000000000000" pitchFamily="2" charset="0"/>
                  </a:rPr>
                  <a:t>Especialista</a:t>
                </a:r>
              </a:p>
            </p:txBody>
          </p:sp>
        </p:grpSp>
        <p:sp>
          <p:nvSpPr>
            <p:cNvPr id="40" name="CuadroTexto 39">
              <a:extLst>
                <a:ext uri="{FF2B5EF4-FFF2-40B4-BE49-F238E27FC236}">
                  <a16:creationId xmlns:a16="http://schemas.microsoft.com/office/drawing/2014/main" id="{B179D5EA-69B8-4F01-8DE0-5F1A536912FB}"/>
                </a:ext>
              </a:extLst>
            </p:cNvPr>
            <p:cNvSpPr txBox="1"/>
            <p:nvPr/>
          </p:nvSpPr>
          <p:spPr>
            <a:xfrm>
              <a:off x="914311" y="3070911"/>
              <a:ext cx="2439768" cy="2585323"/>
            </a:xfrm>
            <a:prstGeom prst="rect">
              <a:avLst/>
            </a:prstGeom>
            <a:noFill/>
          </p:spPr>
          <p:txBody>
            <a:bodyPr wrap="square">
              <a:spAutoFit/>
            </a:bodyPr>
            <a:lstStyle/>
            <a:p>
              <a:pPr lvl="0" algn="just"/>
              <a:r>
                <a:rPr lang="es-PE" b="0" i="0" dirty="0"/>
                <a:t>Los emprendedores especialistas son aquellos que poseen un perfil un poco más técnico. Este tipo de emprendedor se centra en su sector el cual busca ejercer a nivel empresarial.</a:t>
              </a:r>
            </a:p>
          </p:txBody>
        </p:sp>
      </p:grpSp>
      <p:grpSp>
        <p:nvGrpSpPr>
          <p:cNvPr id="44" name="Grupo 43">
            <a:extLst>
              <a:ext uri="{FF2B5EF4-FFF2-40B4-BE49-F238E27FC236}">
                <a16:creationId xmlns:a16="http://schemas.microsoft.com/office/drawing/2014/main" id="{A9F060B7-1389-4FD5-B9FE-64E73E6F3C9C}"/>
              </a:ext>
            </a:extLst>
          </p:cNvPr>
          <p:cNvGrpSpPr/>
          <p:nvPr/>
        </p:nvGrpSpPr>
        <p:grpSpPr>
          <a:xfrm>
            <a:off x="8442601" y="1765232"/>
            <a:ext cx="3169610" cy="4280726"/>
            <a:chOff x="574951" y="1784282"/>
            <a:chExt cx="3169610" cy="4280726"/>
          </a:xfrm>
        </p:grpSpPr>
        <p:grpSp>
          <p:nvGrpSpPr>
            <p:cNvPr id="45" name="Group 1">
              <a:extLst>
                <a:ext uri="{FF2B5EF4-FFF2-40B4-BE49-F238E27FC236}">
                  <a16:creationId xmlns:a16="http://schemas.microsoft.com/office/drawing/2014/main" id="{61EDB240-B43C-491C-83DF-5CCAEF8F7896}"/>
                </a:ext>
              </a:extLst>
            </p:cNvPr>
            <p:cNvGrpSpPr/>
            <p:nvPr/>
          </p:nvGrpSpPr>
          <p:grpSpPr>
            <a:xfrm>
              <a:off x="574951" y="1784282"/>
              <a:ext cx="3169610" cy="4280726"/>
              <a:chOff x="1066291" y="2029940"/>
              <a:chExt cx="2269165" cy="3064627"/>
            </a:xfrm>
          </p:grpSpPr>
          <p:sp>
            <p:nvSpPr>
              <p:cNvPr id="47" name="Rounded Rectangle 3">
                <a:extLst>
                  <a:ext uri="{FF2B5EF4-FFF2-40B4-BE49-F238E27FC236}">
                    <a16:creationId xmlns:a16="http://schemas.microsoft.com/office/drawing/2014/main" id="{9CF95B25-B649-42F6-A859-2BDB8695DE9F}"/>
                  </a:ext>
                </a:extLst>
              </p:cNvPr>
              <p:cNvSpPr/>
              <p:nvPr/>
            </p:nvSpPr>
            <p:spPr>
              <a:xfrm>
                <a:off x="1066291" y="2029940"/>
                <a:ext cx="2269165" cy="3064627"/>
              </a:xfrm>
              <a:prstGeom prst="roundRect">
                <a:avLst>
                  <a:gd name="adj" fmla="val 4016"/>
                </a:avLst>
              </a:prstGeom>
              <a:solidFill>
                <a:schemeClr val="bg1">
                  <a:lumMod val="95000"/>
                </a:schemeClr>
              </a:solidFill>
              <a:ln w="317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11">
                <a:extLst>
                  <a:ext uri="{FF2B5EF4-FFF2-40B4-BE49-F238E27FC236}">
                    <a16:creationId xmlns:a16="http://schemas.microsoft.com/office/drawing/2014/main" id="{96DB0810-C0A4-470A-A69B-6408AF0D9347}"/>
                  </a:ext>
                </a:extLst>
              </p:cNvPr>
              <p:cNvSpPr/>
              <p:nvPr/>
            </p:nvSpPr>
            <p:spPr>
              <a:xfrm>
                <a:off x="1066291" y="2397484"/>
                <a:ext cx="2269165" cy="2575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
                <a:extLst>
                  <a:ext uri="{FF2B5EF4-FFF2-40B4-BE49-F238E27FC236}">
                    <a16:creationId xmlns:a16="http://schemas.microsoft.com/office/drawing/2014/main" id="{5C6FB989-EA43-4A65-89C8-05CED850A7FD}"/>
                  </a:ext>
                </a:extLst>
              </p:cNvPr>
              <p:cNvSpPr txBox="1"/>
              <p:nvPr/>
            </p:nvSpPr>
            <p:spPr>
              <a:xfrm>
                <a:off x="1493834" y="2092813"/>
                <a:ext cx="1414086" cy="565543"/>
              </a:xfrm>
              <a:prstGeom prst="rect">
                <a:avLst/>
              </a:prstGeom>
              <a:noFill/>
            </p:spPr>
            <p:txBody>
              <a:bodyPr wrap="none" rtlCol="0">
                <a:spAutoFit/>
              </a:bodyPr>
              <a:lstStyle/>
              <a:p>
                <a:pPr algn="ctr">
                  <a:lnSpc>
                    <a:spcPct val="150000"/>
                  </a:lnSpc>
                </a:pPr>
                <a:r>
                  <a:rPr lang="es-419" sz="1600" dirty="0">
                    <a:solidFill>
                      <a:schemeClr val="tx1">
                        <a:lumMod val="65000"/>
                        <a:lumOff val="35000"/>
                      </a:schemeClr>
                    </a:solidFill>
                    <a:latin typeface="Roboto" panose="02000000000000000000" pitchFamily="2" charset="0"/>
                    <a:ea typeface="Roboto" panose="02000000000000000000" pitchFamily="2" charset="0"/>
                  </a:rPr>
                  <a:t>Emprendedor:</a:t>
                </a:r>
              </a:p>
              <a:p>
                <a:pPr algn="ctr">
                  <a:lnSpc>
                    <a:spcPct val="150000"/>
                  </a:lnSpc>
                </a:pPr>
                <a:r>
                  <a:rPr lang="es-419" sz="1600" b="1" dirty="0">
                    <a:solidFill>
                      <a:schemeClr val="bg1"/>
                    </a:solidFill>
                    <a:latin typeface="Roboto" panose="02000000000000000000" pitchFamily="2" charset="0"/>
                    <a:ea typeface="Roboto" panose="02000000000000000000" pitchFamily="2" charset="0"/>
                  </a:rPr>
                  <a:t>Multi-emprendedor</a:t>
                </a:r>
              </a:p>
            </p:txBody>
          </p:sp>
        </p:grpSp>
        <p:sp>
          <p:nvSpPr>
            <p:cNvPr id="46" name="CuadroTexto 45">
              <a:extLst>
                <a:ext uri="{FF2B5EF4-FFF2-40B4-BE49-F238E27FC236}">
                  <a16:creationId xmlns:a16="http://schemas.microsoft.com/office/drawing/2014/main" id="{9A170F2E-5BDF-4A77-8383-19E7C5A38678}"/>
                </a:ext>
              </a:extLst>
            </p:cNvPr>
            <p:cNvSpPr txBox="1"/>
            <p:nvPr/>
          </p:nvSpPr>
          <p:spPr>
            <a:xfrm>
              <a:off x="822046" y="3016320"/>
              <a:ext cx="2624298" cy="2585323"/>
            </a:xfrm>
            <a:prstGeom prst="rect">
              <a:avLst/>
            </a:prstGeom>
            <a:noFill/>
          </p:spPr>
          <p:txBody>
            <a:bodyPr wrap="square">
              <a:spAutoFit/>
            </a:bodyPr>
            <a:lstStyle/>
            <a:p>
              <a:pPr lvl="0" algn="just"/>
              <a:r>
                <a:rPr lang="es-PE" b="0" i="0" dirty="0"/>
                <a:t>Aunque lo que siempre recomendamos es que inicies un proyecto, te enfoques de lleno a él y no a varias cosas (porque puedes terminar mal), no podemos negar la existencia de los multi-emprendedores.</a:t>
              </a:r>
              <a:endParaRPr lang="es-419" dirty="0"/>
            </a:p>
          </p:txBody>
        </p:sp>
      </p:grpSp>
    </p:spTree>
    <p:extLst>
      <p:ext uri="{BB962C8B-B14F-4D97-AF65-F5344CB8AC3E}">
        <p14:creationId xmlns:p14="http://schemas.microsoft.com/office/powerpoint/2010/main" val="2442700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6AA25C89-8AE3-449E-9ABE-62DAB3E8C53B}"/>
              </a:ext>
            </a:extLst>
          </p:cNvPr>
          <p:cNvSpPr>
            <a:spLocks noGrp="1"/>
          </p:cNvSpPr>
          <p:nvPr>
            <p:ph type="body" sz="quarter" idx="14"/>
          </p:nvPr>
        </p:nvSpPr>
        <p:spPr/>
        <p:txBody>
          <a:bodyPr/>
          <a:lstStyle/>
          <a:p>
            <a:r>
              <a:rPr lang="es-419" dirty="0"/>
              <a:t>Tipos de Emprendedores</a:t>
            </a:r>
          </a:p>
        </p:txBody>
      </p:sp>
      <p:sp>
        <p:nvSpPr>
          <p:cNvPr id="29" name="Marcador de texto 28">
            <a:extLst>
              <a:ext uri="{FF2B5EF4-FFF2-40B4-BE49-F238E27FC236}">
                <a16:creationId xmlns:a16="http://schemas.microsoft.com/office/drawing/2014/main" id="{E923F191-ADA5-407E-BADE-6704F813E24A}"/>
              </a:ext>
            </a:extLst>
          </p:cNvPr>
          <p:cNvSpPr>
            <a:spLocks noGrp="1"/>
          </p:cNvSpPr>
          <p:nvPr>
            <p:ph type="body" sz="quarter" idx="26"/>
          </p:nvPr>
        </p:nvSpPr>
        <p:spPr/>
        <p:txBody>
          <a:bodyPr/>
          <a:lstStyle/>
          <a:p>
            <a:r>
              <a:rPr lang="es-419" dirty="0"/>
              <a:t>Pensamiento Creativo para la innovación</a:t>
            </a:r>
          </a:p>
        </p:txBody>
      </p:sp>
      <p:grpSp>
        <p:nvGrpSpPr>
          <p:cNvPr id="37" name="Grupo 36">
            <a:extLst>
              <a:ext uri="{FF2B5EF4-FFF2-40B4-BE49-F238E27FC236}">
                <a16:creationId xmlns:a16="http://schemas.microsoft.com/office/drawing/2014/main" id="{2D1205E3-8405-4E57-B4E3-F670332807FC}"/>
              </a:ext>
            </a:extLst>
          </p:cNvPr>
          <p:cNvGrpSpPr/>
          <p:nvPr/>
        </p:nvGrpSpPr>
        <p:grpSpPr>
          <a:xfrm>
            <a:off x="602247" y="1784282"/>
            <a:ext cx="3169610" cy="4234381"/>
            <a:chOff x="574951" y="1784282"/>
            <a:chExt cx="3169610" cy="4234381"/>
          </a:xfrm>
        </p:grpSpPr>
        <p:grpSp>
          <p:nvGrpSpPr>
            <p:cNvPr id="5" name="Group 1">
              <a:extLst>
                <a:ext uri="{FF2B5EF4-FFF2-40B4-BE49-F238E27FC236}">
                  <a16:creationId xmlns:a16="http://schemas.microsoft.com/office/drawing/2014/main" id="{B09E58E3-8FC6-4762-ADC0-21571DB95283}"/>
                </a:ext>
              </a:extLst>
            </p:cNvPr>
            <p:cNvGrpSpPr/>
            <p:nvPr/>
          </p:nvGrpSpPr>
          <p:grpSpPr>
            <a:xfrm>
              <a:off x="574951" y="1784282"/>
              <a:ext cx="3169610" cy="4234381"/>
              <a:chOff x="1066291" y="2029940"/>
              <a:chExt cx="2269165" cy="3031448"/>
            </a:xfrm>
          </p:grpSpPr>
          <p:sp>
            <p:nvSpPr>
              <p:cNvPr id="6" name="Rounded Rectangle 3">
                <a:extLst>
                  <a:ext uri="{FF2B5EF4-FFF2-40B4-BE49-F238E27FC236}">
                    <a16:creationId xmlns:a16="http://schemas.microsoft.com/office/drawing/2014/main" id="{468B2E2E-DF8F-4765-879F-A4430ADA89A9}"/>
                  </a:ext>
                </a:extLst>
              </p:cNvPr>
              <p:cNvSpPr/>
              <p:nvPr/>
            </p:nvSpPr>
            <p:spPr>
              <a:xfrm>
                <a:off x="1066291" y="2029940"/>
                <a:ext cx="2269165" cy="3031448"/>
              </a:xfrm>
              <a:prstGeom prst="roundRect">
                <a:avLst>
                  <a:gd name="adj" fmla="val 4016"/>
                </a:avLst>
              </a:prstGeom>
              <a:solidFill>
                <a:schemeClr val="bg1">
                  <a:lumMod val="95000"/>
                </a:schemeClr>
              </a:solidFill>
              <a:ln w="317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1">
                <a:extLst>
                  <a:ext uri="{FF2B5EF4-FFF2-40B4-BE49-F238E27FC236}">
                    <a16:creationId xmlns:a16="http://schemas.microsoft.com/office/drawing/2014/main" id="{F639BF2C-2DB7-4934-8FAC-3F92E40DC938}"/>
                  </a:ext>
                </a:extLst>
              </p:cNvPr>
              <p:cNvSpPr/>
              <p:nvPr/>
            </p:nvSpPr>
            <p:spPr>
              <a:xfrm>
                <a:off x="1066291" y="2397484"/>
                <a:ext cx="2269165" cy="257587"/>
              </a:xfrm>
              <a:prstGeom prst="rect">
                <a:avLst/>
              </a:prstGeom>
              <a:solidFill>
                <a:srgbClr val="E54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4">
                <a:extLst>
                  <a:ext uri="{FF2B5EF4-FFF2-40B4-BE49-F238E27FC236}">
                    <a16:creationId xmlns:a16="http://schemas.microsoft.com/office/drawing/2014/main" id="{41C1E303-6228-4BC3-B627-F6D186EB5846}"/>
                  </a:ext>
                </a:extLst>
              </p:cNvPr>
              <p:cNvSpPr txBox="1"/>
              <p:nvPr/>
            </p:nvSpPr>
            <p:spPr>
              <a:xfrm>
                <a:off x="1668269" y="2092813"/>
                <a:ext cx="1065213" cy="565543"/>
              </a:xfrm>
              <a:prstGeom prst="rect">
                <a:avLst/>
              </a:prstGeom>
              <a:noFill/>
            </p:spPr>
            <p:txBody>
              <a:bodyPr wrap="none" rtlCol="0">
                <a:spAutoFit/>
              </a:bodyPr>
              <a:lstStyle/>
              <a:p>
                <a:pPr algn="ctr">
                  <a:lnSpc>
                    <a:spcPct val="150000"/>
                  </a:lnSpc>
                </a:pPr>
                <a:r>
                  <a:rPr lang="es-419" sz="1600" dirty="0">
                    <a:solidFill>
                      <a:schemeClr val="tx1">
                        <a:lumMod val="65000"/>
                        <a:lumOff val="35000"/>
                      </a:schemeClr>
                    </a:solidFill>
                    <a:latin typeface="Roboto" panose="02000000000000000000" pitchFamily="2" charset="0"/>
                    <a:ea typeface="Roboto" panose="02000000000000000000" pitchFamily="2" charset="0"/>
                  </a:rPr>
                  <a:t>Emprendedor:</a:t>
                </a:r>
              </a:p>
              <a:p>
                <a:pPr algn="ctr">
                  <a:lnSpc>
                    <a:spcPct val="150000"/>
                  </a:lnSpc>
                </a:pPr>
                <a:r>
                  <a:rPr lang="es-419" sz="1600" b="1" dirty="0">
                    <a:solidFill>
                      <a:schemeClr val="bg1"/>
                    </a:solidFill>
                    <a:latin typeface="Roboto" panose="02000000000000000000" pitchFamily="2" charset="0"/>
                    <a:ea typeface="Roboto" panose="02000000000000000000" pitchFamily="2" charset="0"/>
                  </a:rPr>
                  <a:t>Por Accidente</a:t>
                </a:r>
              </a:p>
            </p:txBody>
          </p:sp>
        </p:grpSp>
        <p:sp>
          <p:nvSpPr>
            <p:cNvPr id="31" name="CuadroTexto 30">
              <a:extLst>
                <a:ext uri="{FF2B5EF4-FFF2-40B4-BE49-F238E27FC236}">
                  <a16:creationId xmlns:a16="http://schemas.microsoft.com/office/drawing/2014/main" id="{D7660AED-0D03-4071-9C0A-E0FD8364175C}"/>
                </a:ext>
              </a:extLst>
            </p:cNvPr>
            <p:cNvSpPr txBox="1"/>
            <p:nvPr/>
          </p:nvSpPr>
          <p:spPr>
            <a:xfrm>
              <a:off x="925115" y="3070912"/>
              <a:ext cx="2418160" cy="2031325"/>
            </a:xfrm>
            <a:prstGeom prst="rect">
              <a:avLst/>
            </a:prstGeom>
            <a:noFill/>
          </p:spPr>
          <p:txBody>
            <a:bodyPr wrap="square">
              <a:spAutoFit/>
            </a:bodyPr>
            <a:lstStyle/>
            <a:p>
              <a:pPr lvl="0" algn="just"/>
              <a:r>
                <a:rPr lang="es-PE" b="0" i="0" dirty="0"/>
                <a:t>También conocido como emprendedor al azar. Es aquel que sin planificarlo, por accidente ocurre “algo” que marca el comienzo de un gran proyecto.</a:t>
              </a:r>
            </a:p>
          </p:txBody>
        </p:sp>
      </p:grpSp>
      <p:grpSp>
        <p:nvGrpSpPr>
          <p:cNvPr id="38" name="Grupo 37">
            <a:extLst>
              <a:ext uri="{FF2B5EF4-FFF2-40B4-BE49-F238E27FC236}">
                <a16:creationId xmlns:a16="http://schemas.microsoft.com/office/drawing/2014/main" id="{DD2C0332-D26E-4AD7-BCA7-149C3492E30A}"/>
              </a:ext>
            </a:extLst>
          </p:cNvPr>
          <p:cNvGrpSpPr/>
          <p:nvPr/>
        </p:nvGrpSpPr>
        <p:grpSpPr>
          <a:xfrm>
            <a:off x="4522424" y="1779523"/>
            <a:ext cx="3169610" cy="4239140"/>
            <a:chOff x="574951" y="1784282"/>
            <a:chExt cx="3169610" cy="4239140"/>
          </a:xfrm>
        </p:grpSpPr>
        <p:grpSp>
          <p:nvGrpSpPr>
            <p:cNvPr id="39" name="Group 1">
              <a:extLst>
                <a:ext uri="{FF2B5EF4-FFF2-40B4-BE49-F238E27FC236}">
                  <a16:creationId xmlns:a16="http://schemas.microsoft.com/office/drawing/2014/main" id="{BF9CDFDC-E6F5-4C99-8E9C-7C2305BEFFFE}"/>
                </a:ext>
              </a:extLst>
            </p:cNvPr>
            <p:cNvGrpSpPr/>
            <p:nvPr/>
          </p:nvGrpSpPr>
          <p:grpSpPr>
            <a:xfrm>
              <a:off x="574951" y="1784282"/>
              <a:ext cx="3169610" cy="4239140"/>
              <a:chOff x="1066291" y="2029940"/>
              <a:chExt cx="2269165" cy="3034855"/>
            </a:xfrm>
          </p:grpSpPr>
          <p:sp>
            <p:nvSpPr>
              <p:cNvPr id="41" name="Rounded Rectangle 3">
                <a:extLst>
                  <a:ext uri="{FF2B5EF4-FFF2-40B4-BE49-F238E27FC236}">
                    <a16:creationId xmlns:a16="http://schemas.microsoft.com/office/drawing/2014/main" id="{4AB5027F-83AC-423E-81F3-4DB20DADE3CF}"/>
                  </a:ext>
                </a:extLst>
              </p:cNvPr>
              <p:cNvSpPr/>
              <p:nvPr/>
            </p:nvSpPr>
            <p:spPr>
              <a:xfrm>
                <a:off x="1066291" y="2029940"/>
                <a:ext cx="2269165" cy="3034855"/>
              </a:xfrm>
              <a:prstGeom prst="roundRect">
                <a:avLst>
                  <a:gd name="adj" fmla="val 4016"/>
                </a:avLst>
              </a:prstGeom>
              <a:solidFill>
                <a:schemeClr val="bg1">
                  <a:lumMod val="95000"/>
                </a:schemeClr>
              </a:solidFill>
              <a:ln w="317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11">
                <a:extLst>
                  <a:ext uri="{FF2B5EF4-FFF2-40B4-BE49-F238E27FC236}">
                    <a16:creationId xmlns:a16="http://schemas.microsoft.com/office/drawing/2014/main" id="{9AC16476-C8E0-4A97-A3FE-331BFD664D8F}"/>
                  </a:ext>
                </a:extLst>
              </p:cNvPr>
              <p:cNvSpPr/>
              <p:nvPr/>
            </p:nvSpPr>
            <p:spPr>
              <a:xfrm>
                <a:off x="1066291" y="2397484"/>
                <a:ext cx="2269165" cy="2575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
                <a:extLst>
                  <a:ext uri="{FF2B5EF4-FFF2-40B4-BE49-F238E27FC236}">
                    <a16:creationId xmlns:a16="http://schemas.microsoft.com/office/drawing/2014/main" id="{3795E33F-6A3F-46D3-A576-166CE70EFDBD}"/>
                  </a:ext>
                </a:extLst>
              </p:cNvPr>
              <p:cNvSpPr txBox="1"/>
              <p:nvPr/>
            </p:nvSpPr>
            <p:spPr>
              <a:xfrm>
                <a:off x="1676877" y="2092813"/>
                <a:ext cx="1047998" cy="565543"/>
              </a:xfrm>
              <a:prstGeom prst="rect">
                <a:avLst/>
              </a:prstGeom>
              <a:noFill/>
            </p:spPr>
            <p:txBody>
              <a:bodyPr wrap="none" rtlCol="0">
                <a:spAutoFit/>
              </a:bodyPr>
              <a:lstStyle/>
              <a:p>
                <a:pPr algn="ctr">
                  <a:lnSpc>
                    <a:spcPct val="150000"/>
                  </a:lnSpc>
                </a:pPr>
                <a:r>
                  <a:rPr lang="es-419" sz="1600" dirty="0">
                    <a:solidFill>
                      <a:schemeClr val="tx1">
                        <a:lumMod val="65000"/>
                        <a:lumOff val="35000"/>
                      </a:schemeClr>
                    </a:solidFill>
                    <a:latin typeface="Roboto" panose="02000000000000000000" pitchFamily="2" charset="0"/>
                    <a:ea typeface="Roboto" panose="02000000000000000000" pitchFamily="2" charset="0"/>
                  </a:rPr>
                  <a:t>Emprendedor:</a:t>
                </a:r>
              </a:p>
              <a:p>
                <a:pPr algn="ctr">
                  <a:lnSpc>
                    <a:spcPct val="150000"/>
                  </a:lnSpc>
                </a:pPr>
                <a:r>
                  <a:rPr lang="es-419" sz="1600" b="1" dirty="0">
                    <a:solidFill>
                      <a:schemeClr val="bg1"/>
                    </a:solidFill>
                    <a:latin typeface="Roboto" panose="02000000000000000000" pitchFamily="2" charset="0"/>
                    <a:ea typeface="Roboto" panose="02000000000000000000" pitchFamily="2" charset="0"/>
                  </a:rPr>
                  <a:t>Oportunista</a:t>
                </a:r>
              </a:p>
            </p:txBody>
          </p:sp>
        </p:grpSp>
        <p:sp>
          <p:nvSpPr>
            <p:cNvPr id="40" name="CuadroTexto 39">
              <a:extLst>
                <a:ext uri="{FF2B5EF4-FFF2-40B4-BE49-F238E27FC236}">
                  <a16:creationId xmlns:a16="http://schemas.microsoft.com/office/drawing/2014/main" id="{B179D5EA-69B8-4F01-8DE0-5F1A536912FB}"/>
                </a:ext>
              </a:extLst>
            </p:cNvPr>
            <p:cNvSpPr txBox="1"/>
            <p:nvPr/>
          </p:nvSpPr>
          <p:spPr>
            <a:xfrm>
              <a:off x="818776" y="2825248"/>
              <a:ext cx="2630838" cy="3139321"/>
            </a:xfrm>
            <a:prstGeom prst="rect">
              <a:avLst/>
            </a:prstGeom>
            <a:noFill/>
          </p:spPr>
          <p:txBody>
            <a:bodyPr wrap="square">
              <a:spAutoFit/>
            </a:bodyPr>
            <a:lstStyle/>
            <a:p>
              <a:pPr lvl="0" algn="just"/>
              <a:r>
                <a:rPr lang="es-PE" b="0" i="0" dirty="0"/>
                <a:t>Este emprendedor no solo le ocurre algo por accidente y aprovecha la oportunidad. Sino que también anda en búsqueda de oportunidades y las aprovecha. Analizan su entorno y cuando ven un hueco en el mercado ¡Allí emprenden!</a:t>
              </a:r>
            </a:p>
          </p:txBody>
        </p:sp>
      </p:grpSp>
      <p:grpSp>
        <p:nvGrpSpPr>
          <p:cNvPr id="44" name="Grupo 43">
            <a:extLst>
              <a:ext uri="{FF2B5EF4-FFF2-40B4-BE49-F238E27FC236}">
                <a16:creationId xmlns:a16="http://schemas.microsoft.com/office/drawing/2014/main" id="{A9F060B7-1389-4FD5-B9FE-64E73E6F3C9C}"/>
              </a:ext>
            </a:extLst>
          </p:cNvPr>
          <p:cNvGrpSpPr/>
          <p:nvPr/>
        </p:nvGrpSpPr>
        <p:grpSpPr>
          <a:xfrm>
            <a:off x="8442601" y="1765232"/>
            <a:ext cx="3169610" cy="4280726"/>
            <a:chOff x="574951" y="1784282"/>
            <a:chExt cx="3169610" cy="4280726"/>
          </a:xfrm>
        </p:grpSpPr>
        <p:grpSp>
          <p:nvGrpSpPr>
            <p:cNvPr id="45" name="Group 1">
              <a:extLst>
                <a:ext uri="{FF2B5EF4-FFF2-40B4-BE49-F238E27FC236}">
                  <a16:creationId xmlns:a16="http://schemas.microsoft.com/office/drawing/2014/main" id="{61EDB240-B43C-491C-83DF-5CCAEF8F7896}"/>
                </a:ext>
              </a:extLst>
            </p:cNvPr>
            <p:cNvGrpSpPr/>
            <p:nvPr/>
          </p:nvGrpSpPr>
          <p:grpSpPr>
            <a:xfrm>
              <a:off x="574951" y="1784282"/>
              <a:ext cx="3169610" cy="4280726"/>
              <a:chOff x="1066291" y="2029940"/>
              <a:chExt cx="2269165" cy="3064627"/>
            </a:xfrm>
          </p:grpSpPr>
          <p:sp>
            <p:nvSpPr>
              <p:cNvPr id="47" name="Rounded Rectangle 3">
                <a:extLst>
                  <a:ext uri="{FF2B5EF4-FFF2-40B4-BE49-F238E27FC236}">
                    <a16:creationId xmlns:a16="http://schemas.microsoft.com/office/drawing/2014/main" id="{9CF95B25-B649-42F6-A859-2BDB8695DE9F}"/>
                  </a:ext>
                </a:extLst>
              </p:cNvPr>
              <p:cNvSpPr/>
              <p:nvPr/>
            </p:nvSpPr>
            <p:spPr>
              <a:xfrm>
                <a:off x="1066291" y="2029940"/>
                <a:ext cx="2269165" cy="3064627"/>
              </a:xfrm>
              <a:prstGeom prst="roundRect">
                <a:avLst>
                  <a:gd name="adj" fmla="val 4016"/>
                </a:avLst>
              </a:prstGeom>
              <a:solidFill>
                <a:schemeClr val="bg1">
                  <a:lumMod val="95000"/>
                </a:schemeClr>
              </a:solidFill>
              <a:ln w="317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11">
                <a:extLst>
                  <a:ext uri="{FF2B5EF4-FFF2-40B4-BE49-F238E27FC236}">
                    <a16:creationId xmlns:a16="http://schemas.microsoft.com/office/drawing/2014/main" id="{96DB0810-C0A4-470A-A69B-6408AF0D9347}"/>
                  </a:ext>
                </a:extLst>
              </p:cNvPr>
              <p:cNvSpPr/>
              <p:nvPr/>
            </p:nvSpPr>
            <p:spPr>
              <a:xfrm>
                <a:off x="1066291" y="2397484"/>
                <a:ext cx="2269165" cy="2575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
                <a:extLst>
                  <a:ext uri="{FF2B5EF4-FFF2-40B4-BE49-F238E27FC236}">
                    <a16:creationId xmlns:a16="http://schemas.microsoft.com/office/drawing/2014/main" id="{5C6FB989-EA43-4A65-89C8-05CED850A7FD}"/>
                  </a:ext>
                </a:extLst>
              </p:cNvPr>
              <p:cNvSpPr txBox="1"/>
              <p:nvPr/>
            </p:nvSpPr>
            <p:spPr>
              <a:xfrm>
                <a:off x="1676878" y="2092813"/>
                <a:ext cx="1047998" cy="565543"/>
              </a:xfrm>
              <a:prstGeom prst="rect">
                <a:avLst/>
              </a:prstGeom>
              <a:noFill/>
            </p:spPr>
            <p:txBody>
              <a:bodyPr wrap="none" rtlCol="0">
                <a:spAutoFit/>
              </a:bodyPr>
              <a:lstStyle/>
              <a:p>
                <a:pPr algn="ctr">
                  <a:lnSpc>
                    <a:spcPct val="150000"/>
                  </a:lnSpc>
                </a:pPr>
                <a:r>
                  <a:rPr lang="es-419" sz="1600" dirty="0">
                    <a:solidFill>
                      <a:schemeClr val="tx1">
                        <a:lumMod val="65000"/>
                        <a:lumOff val="35000"/>
                      </a:schemeClr>
                    </a:solidFill>
                    <a:latin typeface="Roboto" panose="02000000000000000000" pitchFamily="2" charset="0"/>
                    <a:ea typeface="Roboto" panose="02000000000000000000" pitchFamily="2" charset="0"/>
                  </a:rPr>
                  <a:t>Emprendedor:</a:t>
                </a:r>
              </a:p>
              <a:p>
                <a:pPr algn="ctr">
                  <a:lnSpc>
                    <a:spcPct val="150000"/>
                  </a:lnSpc>
                </a:pPr>
                <a:r>
                  <a:rPr lang="es-419" sz="1600" b="1" dirty="0">
                    <a:solidFill>
                      <a:schemeClr val="bg1"/>
                    </a:solidFill>
                    <a:latin typeface="Roboto" panose="02000000000000000000" pitchFamily="2" charset="0"/>
                    <a:ea typeface="Roboto" panose="02000000000000000000" pitchFamily="2" charset="0"/>
                  </a:rPr>
                  <a:t>Inversionista</a:t>
                </a:r>
              </a:p>
            </p:txBody>
          </p:sp>
        </p:grpSp>
        <p:sp>
          <p:nvSpPr>
            <p:cNvPr id="46" name="CuadroTexto 45">
              <a:extLst>
                <a:ext uri="{FF2B5EF4-FFF2-40B4-BE49-F238E27FC236}">
                  <a16:creationId xmlns:a16="http://schemas.microsoft.com/office/drawing/2014/main" id="{9A170F2E-5BDF-4A77-8383-19E7C5A38678}"/>
                </a:ext>
              </a:extLst>
            </p:cNvPr>
            <p:cNvSpPr txBox="1"/>
            <p:nvPr/>
          </p:nvSpPr>
          <p:spPr>
            <a:xfrm>
              <a:off x="822046" y="3016320"/>
              <a:ext cx="2624298" cy="2585323"/>
            </a:xfrm>
            <a:prstGeom prst="rect">
              <a:avLst/>
            </a:prstGeom>
            <a:noFill/>
          </p:spPr>
          <p:txBody>
            <a:bodyPr wrap="square">
              <a:spAutoFit/>
            </a:bodyPr>
            <a:lstStyle/>
            <a:p>
              <a:pPr lvl="0" algn="just"/>
              <a:r>
                <a:rPr lang="es-PE" b="0" i="0" dirty="0"/>
                <a:t>Este es el que tiene recursos suficiente para invertir en proyectos que considere rentables.</a:t>
              </a:r>
            </a:p>
            <a:p>
              <a:pPr lvl="0" algn="just"/>
              <a:r>
                <a:rPr lang="es-PE" b="0" i="0" dirty="0"/>
                <a:t>No es ese emprendedor que va a la cabeza del proyecto, sino que hace mas bien el papel de socio capitalista.</a:t>
              </a:r>
            </a:p>
          </p:txBody>
        </p:sp>
      </p:grpSp>
    </p:spTree>
    <p:extLst>
      <p:ext uri="{BB962C8B-B14F-4D97-AF65-F5344CB8AC3E}">
        <p14:creationId xmlns:p14="http://schemas.microsoft.com/office/powerpoint/2010/main" val="3504062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Actividad</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8F55FCD9-E4B6-41A3-9D79-B84B72C05D00}"/>
              </a:ext>
            </a:extLst>
          </p:cNvPr>
          <p:cNvSpPr>
            <a:spLocks noGrp="1"/>
          </p:cNvSpPr>
          <p:nvPr>
            <p:ph type="body" sz="quarter" idx="16"/>
          </p:nvPr>
        </p:nvSpPr>
        <p:spPr/>
        <p:txBody>
          <a:bodyPr/>
          <a:lstStyle/>
          <a:p>
            <a:r>
              <a:rPr lang="es-419" dirty="0"/>
              <a:t>Role </a:t>
            </a:r>
            <a:r>
              <a:rPr lang="en-US" dirty="0"/>
              <a:t>play</a:t>
            </a:r>
          </a:p>
        </p:txBody>
      </p:sp>
      <p:sp>
        <p:nvSpPr>
          <p:cNvPr id="5" name="Marcador de texto 4">
            <a:extLst>
              <a:ext uri="{FF2B5EF4-FFF2-40B4-BE49-F238E27FC236}">
                <a16:creationId xmlns:a16="http://schemas.microsoft.com/office/drawing/2014/main" id="{1331F9ED-DAC5-40EE-9D51-D7B628018E58}"/>
              </a:ext>
            </a:extLst>
          </p:cNvPr>
          <p:cNvSpPr>
            <a:spLocks noGrp="1"/>
          </p:cNvSpPr>
          <p:nvPr>
            <p:ph type="body" sz="quarter" idx="18"/>
          </p:nvPr>
        </p:nvSpPr>
        <p:spPr/>
        <p:txBody>
          <a:bodyPr/>
          <a:lstStyle/>
          <a:p>
            <a:r>
              <a:rPr lang="es-419" dirty="0"/>
              <a:t>En grupos de 3 o 4 integrantes para realizar el </a:t>
            </a:r>
            <a:r>
              <a:rPr lang="en-US" dirty="0"/>
              <a:t>roleplay</a:t>
            </a:r>
            <a:r>
              <a:rPr lang="es-419" dirty="0"/>
              <a:t> sobre los tipos de emprendedores.</a:t>
            </a:r>
          </a:p>
          <a:p>
            <a:r>
              <a:rPr lang="es-419" dirty="0"/>
              <a:t>El docente designará que tipo de emprendedor realizará cada equipo de trabajo.</a:t>
            </a:r>
          </a:p>
          <a:p>
            <a:endParaRPr lang="es-419" dirty="0"/>
          </a:p>
        </p:txBody>
      </p:sp>
      <p:sp>
        <p:nvSpPr>
          <p:cNvPr id="3" name="Marcador de texto 2">
            <a:extLst>
              <a:ext uri="{FF2B5EF4-FFF2-40B4-BE49-F238E27FC236}">
                <a16:creationId xmlns:a16="http://schemas.microsoft.com/office/drawing/2014/main" id="{B17DFAE3-5A07-452F-9CD4-0FB90B87FC25}"/>
              </a:ext>
            </a:extLst>
          </p:cNvPr>
          <p:cNvSpPr>
            <a:spLocks noGrp="1"/>
          </p:cNvSpPr>
          <p:nvPr>
            <p:ph type="body" sz="quarter" idx="14"/>
          </p:nvPr>
        </p:nvSpPr>
        <p:spPr/>
        <p:txBody>
          <a:bodyPr/>
          <a:lstStyle/>
          <a:p>
            <a:r>
              <a:rPr lang="es-419" dirty="0"/>
              <a:t>Actividad</a:t>
            </a:r>
          </a:p>
        </p:txBody>
      </p:sp>
      <p:sp>
        <p:nvSpPr>
          <p:cNvPr id="6" name="Marcador de texto 5">
            <a:extLst>
              <a:ext uri="{FF2B5EF4-FFF2-40B4-BE49-F238E27FC236}">
                <a16:creationId xmlns:a16="http://schemas.microsoft.com/office/drawing/2014/main" id="{C961A66D-B63D-49A4-9066-6201BDBD5C81}"/>
              </a:ext>
            </a:extLst>
          </p:cNvPr>
          <p:cNvSpPr>
            <a:spLocks noGrp="1"/>
          </p:cNvSpPr>
          <p:nvPr>
            <p:ph type="body" sz="quarter" idx="26"/>
          </p:nvPr>
        </p:nvSpPr>
        <p:spPr/>
        <p:txBody>
          <a:bodyPr/>
          <a:lstStyle/>
          <a:p>
            <a:r>
              <a:rPr lang="es-419" dirty="0"/>
              <a:t>Pensamiento creativo para la Innovación</a:t>
            </a:r>
          </a:p>
        </p:txBody>
      </p:sp>
    </p:spTree>
    <p:extLst>
      <p:ext uri="{BB962C8B-B14F-4D97-AF65-F5344CB8AC3E}">
        <p14:creationId xmlns:p14="http://schemas.microsoft.com/office/powerpoint/2010/main" val="3320527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4" y="1801953"/>
            <a:ext cx="8635022" cy="1890241"/>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°4</a:t>
            </a:r>
            <a:r>
              <a:rPr lang="es-PE" dirty="0">
                <a:latin typeface="Stag Book"/>
                <a:cs typeface="Arial"/>
              </a:rPr>
              <a:t>:</a:t>
            </a:r>
            <a:endParaRPr lang="es-PE" sz="4000" spc="0" dirty="0">
              <a:latin typeface="Stag Book"/>
              <a:cs typeface="Arial"/>
            </a:endParaRPr>
          </a:p>
          <a:p>
            <a:r>
              <a:rPr lang="es-PE" dirty="0">
                <a:latin typeface="Stag Book"/>
                <a:cs typeface="Arial"/>
              </a:rPr>
              <a:t>Identifica las características de una persona creativa en el contexto del emprendimiento.</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4" y="1538759"/>
            <a:ext cx="9436828" cy="1890241"/>
          </a:xfrm>
        </p:spPr>
        <p:txBody>
          <a:bodyPr>
            <a:normAutofit lnSpcReduction="10000"/>
          </a:bodyPr>
          <a:lstStyle/>
          <a:p>
            <a:pPr>
              <a:lnSpc>
                <a:spcPct val="100000"/>
              </a:lnSpc>
            </a:pPr>
            <a:r>
              <a:rPr lang="es-PE" sz="4000" spc="0" dirty="0"/>
              <a:t>TEMA 4:</a:t>
            </a:r>
            <a:r>
              <a:rPr lang="en-US" sz="4000" spc="0" dirty="0"/>
              <a:t> </a:t>
            </a:r>
          </a:p>
          <a:p>
            <a:pPr>
              <a:lnSpc>
                <a:spcPct val="100000"/>
              </a:lnSpc>
            </a:pPr>
            <a:r>
              <a:rPr lang="es-PE" sz="4000" spc="0" dirty="0"/>
              <a:t>El emprendimiento y las características de una persona Creativa</a:t>
            </a:r>
          </a:p>
        </p:txBody>
      </p:sp>
      <p:sp>
        <p:nvSpPr>
          <p:cNvPr id="5" name="Rectángulo 4">
            <a:extLst>
              <a:ext uri="{FF2B5EF4-FFF2-40B4-BE49-F238E27FC236}">
                <a16:creationId xmlns:a16="http://schemas.microsoft.com/office/drawing/2014/main" id="{079F80E9-C8D2-8B42-B481-B910D99A780C}"/>
              </a:ext>
            </a:extLst>
          </p:cNvPr>
          <p:cNvSpPr/>
          <p:nvPr/>
        </p:nvSpPr>
        <p:spPr>
          <a:xfrm>
            <a:off x="853584" y="4340670"/>
            <a:ext cx="8561879" cy="2585323"/>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pPr>
            <a:r>
              <a:rPr lang="es-PE" kern="1600" dirty="0">
                <a:solidFill>
                  <a:schemeClr val="bg1"/>
                </a:solidFill>
                <a:latin typeface="Stag Book"/>
                <a:cs typeface="Arial"/>
              </a:rPr>
              <a:t>Definición de emprendimiento</a:t>
            </a:r>
          </a:p>
          <a:p>
            <a:pPr marL="285750" lvl="0" indent="-285750">
              <a:buFont typeface="Arial" panose="020B0604020202020204" pitchFamily="34" charset="0"/>
              <a:buChar char="•"/>
            </a:pPr>
            <a:r>
              <a:rPr lang="es-PE" kern="1600" dirty="0">
                <a:solidFill>
                  <a:schemeClr val="bg1"/>
                </a:solidFill>
                <a:latin typeface="Stag Book"/>
                <a:cs typeface="Arial"/>
              </a:rPr>
              <a:t>Espíritu emprendedor</a:t>
            </a:r>
          </a:p>
          <a:p>
            <a:pPr marL="285750" lvl="0" indent="-285750">
              <a:buFont typeface="Arial" panose="020B0604020202020204" pitchFamily="34" charset="0"/>
              <a:buChar char="•"/>
            </a:pPr>
            <a:r>
              <a:rPr lang="es-PE" kern="1600" dirty="0">
                <a:solidFill>
                  <a:schemeClr val="bg1"/>
                </a:solidFill>
                <a:latin typeface="Stag Book"/>
                <a:cs typeface="Arial"/>
              </a:rPr>
              <a:t>Casos de emprendedores</a:t>
            </a:r>
          </a:p>
          <a:p>
            <a:pPr marL="285750" lvl="0" indent="-285750">
              <a:buFont typeface="Arial" panose="020B0604020202020204" pitchFamily="34" charset="0"/>
              <a:buChar char="•"/>
            </a:pPr>
            <a:r>
              <a:rPr lang="es-PE" kern="1600" dirty="0">
                <a:solidFill>
                  <a:schemeClr val="bg1"/>
                </a:solidFill>
                <a:latin typeface="Stag Book"/>
                <a:cs typeface="Arial"/>
              </a:rPr>
              <a:t>Tendencias y oportunidades de emprendimiento en el Perú</a:t>
            </a:r>
          </a:p>
          <a:p>
            <a:pPr marL="285750" lvl="0" indent="-285750">
              <a:buFont typeface="Arial" panose="020B0604020202020204" pitchFamily="34" charset="0"/>
              <a:buChar char="•"/>
            </a:pPr>
            <a:r>
              <a:rPr lang="es-PE" kern="1600" dirty="0">
                <a:solidFill>
                  <a:schemeClr val="bg1"/>
                </a:solidFill>
                <a:latin typeface="Stag Book"/>
                <a:cs typeface="Arial"/>
              </a:rPr>
              <a:t>Perfil de una persona creativa</a:t>
            </a:r>
          </a:p>
          <a:p>
            <a:pPr marL="285750" lvl="0" indent="-285750">
              <a:buFont typeface="Arial" panose="020B0604020202020204" pitchFamily="34" charset="0"/>
              <a:buChar char="•"/>
            </a:pPr>
            <a:endParaRPr lang="es-PE" kern="1600" dirty="0">
              <a:solidFill>
                <a:schemeClr val="bg1"/>
              </a:solidFill>
              <a:latin typeface="Stag Book"/>
              <a:cs typeface="Arial"/>
            </a:endParaRPr>
          </a:p>
        </p:txBody>
      </p:sp>
    </p:spTree>
    <p:extLst>
      <p:ext uri="{BB962C8B-B14F-4D97-AF65-F5344CB8AC3E}">
        <p14:creationId xmlns:p14="http://schemas.microsoft.com/office/powerpoint/2010/main" val="10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p:txBody>
          <a:bodyPr/>
          <a:lstStyle/>
          <a:p>
            <a:pPr marL="0" marR="0" lvl="0" indent="0" algn="l" defTabSz="914400" rtl="0" eaLnBrk="1" fontAlgn="auto" latinLnBrk="0" hangingPunct="1">
              <a:lnSpc>
                <a:spcPct val="60000"/>
              </a:lnSpc>
              <a:spcBef>
                <a:spcPts val="1000"/>
              </a:spcBef>
              <a:spcAft>
                <a:spcPts val="0"/>
              </a:spcAft>
              <a:buClrTx/>
              <a:buSzTx/>
              <a:buFont typeface="Arial" panose="020B0604020202020204" pitchFamily="34" charset="0"/>
              <a:buNone/>
              <a:tabLst/>
              <a:defRPr/>
            </a:pPr>
            <a:r>
              <a:rPr kumimoji="0" lang="es-ES"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¿Qué es emprendimiento?</a:t>
            </a:r>
            <a:endParaRPr kumimoji="0" lang="es-PE" sz="30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2" name="Marcador de texto 1">
            <a:extLst>
              <a:ext uri="{FF2B5EF4-FFF2-40B4-BE49-F238E27FC236}">
                <a16:creationId xmlns:a16="http://schemas.microsoft.com/office/drawing/2014/main" id="{CDAE26F3-17B7-3A45-84B2-3574E3E55628}"/>
              </a:ext>
            </a:extLst>
          </p:cNvPr>
          <p:cNvSpPr>
            <a:spLocks noGrp="1"/>
          </p:cNvSpPr>
          <p:nvPr>
            <p:ph type="body" sz="quarter" idx="16"/>
          </p:nvPr>
        </p:nvSpPr>
        <p:spPr>
          <a:xfrm>
            <a:off x="486649" y="1782306"/>
            <a:ext cx="5395536" cy="4229592"/>
          </a:xfrm>
        </p:spPr>
        <p:txBody>
          <a:bodyPr anchor="ctr">
            <a:normAutofit fontScale="92500" lnSpcReduction="10000"/>
          </a:bodyPr>
          <a:lstStyle/>
          <a:p>
            <a:pPr marR="0" lvl="0" algn="just" defTabSz="914400" rtl="0" eaLnBrk="1" fontAlgn="auto" latinLnBrk="0" hangingPunct="1">
              <a:lnSpc>
                <a:spcPct val="200000"/>
              </a:lnSpc>
              <a:spcBef>
                <a:spcPts val="1000"/>
              </a:spcBef>
              <a:spcAft>
                <a:spcPts val="0"/>
              </a:spcAft>
              <a:buClrTx/>
              <a:buSzTx/>
              <a:tabLst/>
              <a:defRPr/>
            </a:pPr>
            <a:r>
              <a:rPr kumimoji="0" lang="es-PE" sz="1900" i="0" u="none" strike="noStrike" kern="1200" cap="none" spc="30" normalizeH="0" baseline="0" noProof="0" dirty="0">
                <a:ln>
                  <a:noFill/>
                </a:ln>
                <a:effectLst/>
                <a:uLnTx/>
                <a:uFillTx/>
              </a:rPr>
              <a:t>emprendimiento es aquella actitud y aptitud de la persona que le permite iniciar nuevos retos, nuevos proyectos; es lo que le permite avanzar un paso más, ir más allá de donde ya ha llegado. Es lo que hace que una persona esté insatisfecha con lo que es y lo que ha logrado, y como consecuencia de ello, quiera alcanzar mayores logros e iniciar nuevos caminos.</a:t>
            </a: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419" dirty="0"/>
              <a:t>Pensamiento Creativo para la Innovación</a:t>
            </a:r>
          </a:p>
        </p:txBody>
      </p:sp>
      <p:pic>
        <p:nvPicPr>
          <p:cNvPr id="9" name="Marcador de posición de imagen 8">
            <a:extLst>
              <a:ext uri="{FF2B5EF4-FFF2-40B4-BE49-F238E27FC236}">
                <a16:creationId xmlns:a16="http://schemas.microsoft.com/office/drawing/2014/main" id="{3EF6ED45-BDB6-47E9-88C9-EBFEEA0111CC}"/>
              </a:ext>
            </a:extLst>
          </p:cNvPr>
          <p:cNvPicPr>
            <a:picLocks noGrp="1" noChangeAspect="1"/>
          </p:cNvPicPr>
          <p:nvPr>
            <p:ph type="pic" sz="quarter" idx="17"/>
          </p:nvPr>
        </p:nvPicPr>
        <p:blipFill rotWithShape="1">
          <a:blip r:embed="rId2"/>
          <a:srcRect l="18632" r="18632"/>
          <a:stretch/>
        </p:blipFill>
        <p:spPr>
          <a:xfrm>
            <a:off x="6261100" y="1782763"/>
            <a:ext cx="4913313" cy="4229100"/>
          </a:xfrm>
          <a:prstGeom prst="rect">
            <a:avLst/>
          </a:prstGeom>
        </p:spPr>
      </p:pic>
    </p:spTree>
    <p:extLst>
      <p:ext uri="{BB962C8B-B14F-4D97-AF65-F5344CB8AC3E}">
        <p14:creationId xmlns:p14="http://schemas.microsoft.com/office/powerpoint/2010/main" val="406653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187179"/>
            <a:ext cx="6124252" cy="477331"/>
          </a:xfrm>
        </p:spPr>
        <p:txBody>
          <a:bodyPr>
            <a:normAutofit/>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¿Qué es el espíritu emprendedor?</a:t>
            </a:r>
            <a:endParaRPr kumimoji="0" lang="es-PE" sz="28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2" name="Marcador de texto 1">
            <a:extLst>
              <a:ext uri="{FF2B5EF4-FFF2-40B4-BE49-F238E27FC236}">
                <a16:creationId xmlns:a16="http://schemas.microsoft.com/office/drawing/2014/main" id="{CDAE26F3-17B7-3A45-84B2-3574E3E55628}"/>
              </a:ext>
            </a:extLst>
          </p:cNvPr>
          <p:cNvSpPr>
            <a:spLocks noGrp="1"/>
          </p:cNvSpPr>
          <p:nvPr>
            <p:ph type="body" sz="quarter" idx="16"/>
          </p:nvPr>
        </p:nvSpPr>
        <p:spPr>
          <a:xfrm>
            <a:off x="486648" y="1782306"/>
            <a:ext cx="5609351" cy="4229592"/>
          </a:xfrm>
        </p:spPr>
        <p:txBody>
          <a:bodyPr anchor="t">
            <a:normAutofit lnSpcReduction="10000"/>
          </a:bodyPr>
          <a:lstStyle/>
          <a:p>
            <a:pPr marR="0" lvl="0" algn="just" defTabSz="914400" rtl="0" eaLnBrk="1" fontAlgn="auto" latinLnBrk="0" hangingPunct="1">
              <a:spcBef>
                <a:spcPts val="1000"/>
              </a:spcBef>
              <a:spcAft>
                <a:spcPts val="0"/>
              </a:spcAft>
              <a:buClrTx/>
              <a:buSzTx/>
              <a:tabLst/>
              <a:defRPr/>
            </a:pPr>
            <a:r>
              <a:rPr kumimoji="0" lang="es-PE" sz="1900" i="0" u="none" strike="noStrike" kern="1200" cap="none" spc="30" normalizeH="0" baseline="0" noProof="0" dirty="0">
                <a:ln>
                  <a:noFill/>
                </a:ln>
                <a:effectLst/>
                <a:uLnTx/>
                <a:uFillTx/>
              </a:rPr>
              <a:t>El espíritu emprendedor es la motivación y la capacidad que tiene una persona, ya sea de forma independiente o dentro de una empresa u organización, de identificar una oportunidad y luchar por ella, de llevar a cabo cambios, de reaccionar con intuición, flexibilidad y apertura.</a:t>
            </a:r>
          </a:p>
          <a:p>
            <a:pPr marR="0" lvl="0" algn="just" defTabSz="914400" rtl="0" eaLnBrk="1" fontAlgn="auto" latinLnBrk="0" hangingPunct="1">
              <a:spcBef>
                <a:spcPts val="1000"/>
              </a:spcBef>
              <a:spcAft>
                <a:spcPts val="0"/>
              </a:spcAft>
              <a:buClrTx/>
              <a:buSzTx/>
              <a:tabLst/>
              <a:defRPr/>
            </a:pPr>
            <a:r>
              <a:rPr lang="es-PE" sz="1900" spc="30" dirty="0"/>
              <a:t>Las habilidades que caracterizan a los emprendedores son:</a:t>
            </a:r>
          </a:p>
          <a:p>
            <a:pPr marL="342900" marR="0" lvl="0" indent="-342900" algn="just" defTabSz="914400" rtl="0" eaLnBrk="1" fontAlgn="auto" latinLnBrk="0" hangingPunct="1">
              <a:spcBef>
                <a:spcPts val="1000"/>
              </a:spcBef>
              <a:spcAft>
                <a:spcPts val="0"/>
              </a:spcAft>
              <a:buClrTx/>
              <a:buSzTx/>
              <a:buFont typeface="Arial" panose="020B0604020202020204" pitchFamily="34" charset="0"/>
              <a:buChar char="•"/>
              <a:tabLst/>
              <a:defRPr/>
            </a:pPr>
            <a:r>
              <a:rPr kumimoji="0" lang="es-PE" sz="1900" i="0" u="none" strike="noStrike" kern="1200" cap="none" spc="30" normalizeH="0" baseline="0" noProof="0" dirty="0">
                <a:ln>
                  <a:noFill/>
                </a:ln>
                <a:effectLst/>
                <a:uLnTx/>
                <a:uFillTx/>
              </a:rPr>
              <a:t>Confianza</a:t>
            </a:r>
          </a:p>
          <a:p>
            <a:pPr marL="342900" marR="0" lvl="0" indent="-342900" algn="just" defTabSz="914400" rtl="0" eaLnBrk="1" fontAlgn="auto" latinLnBrk="0" hangingPunct="1">
              <a:spcBef>
                <a:spcPts val="1000"/>
              </a:spcBef>
              <a:spcAft>
                <a:spcPts val="0"/>
              </a:spcAft>
              <a:buClrTx/>
              <a:buSzTx/>
              <a:buFont typeface="Arial" panose="020B0604020202020204" pitchFamily="34" charset="0"/>
              <a:buChar char="•"/>
              <a:tabLst/>
              <a:defRPr/>
            </a:pPr>
            <a:r>
              <a:rPr lang="es-PE" sz="1900" spc="30" dirty="0"/>
              <a:t>Pasión</a:t>
            </a:r>
          </a:p>
          <a:p>
            <a:pPr marL="342900" marR="0" lvl="0" indent="-342900" algn="just" defTabSz="914400" rtl="0" eaLnBrk="1" fontAlgn="auto" latinLnBrk="0" hangingPunct="1">
              <a:spcBef>
                <a:spcPts val="1000"/>
              </a:spcBef>
              <a:spcAft>
                <a:spcPts val="0"/>
              </a:spcAft>
              <a:buClrTx/>
              <a:buSzTx/>
              <a:buFont typeface="Arial" panose="020B0604020202020204" pitchFamily="34" charset="0"/>
              <a:buChar char="•"/>
              <a:tabLst/>
              <a:defRPr/>
            </a:pPr>
            <a:r>
              <a:rPr kumimoji="0" lang="es-PE" sz="1900" i="0" u="none" strike="noStrike" kern="1200" cap="none" spc="30" normalizeH="0" baseline="0" noProof="0" dirty="0">
                <a:ln>
                  <a:noFill/>
                </a:ln>
                <a:effectLst/>
                <a:uLnTx/>
                <a:uFillTx/>
              </a:rPr>
              <a:t>Perspectiva</a:t>
            </a:r>
          </a:p>
          <a:p>
            <a:pPr marL="342900" marR="0" lvl="0" indent="-342900" algn="just" defTabSz="914400" rtl="0" eaLnBrk="1" fontAlgn="auto" latinLnBrk="0" hangingPunct="1">
              <a:spcBef>
                <a:spcPts val="1000"/>
              </a:spcBef>
              <a:spcAft>
                <a:spcPts val="0"/>
              </a:spcAft>
              <a:buClrTx/>
              <a:buSzTx/>
              <a:buFont typeface="Arial" panose="020B0604020202020204" pitchFamily="34" charset="0"/>
              <a:buChar char="•"/>
              <a:tabLst/>
              <a:defRPr/>
            </a:pPr>
            <a:r>
              <a:rPr kumimoji="0" lang="es-PE" sz="1900" i="0" u="none" strike="noStrike" kern="1200" cap="none" spc="30" normalizeH="0" baseline="0" noProof="0" dirty="0">
                <a:ln>
                  <a:noFill/>
                </a:ln>
                <a:effectLst/>
                <a:uLnTx/>
                <a:uFillTx/>
              </a:rPr>
              <a:t>Inteligencia</a:t>
            </a:r>
          </a:p>
          <a:p>
            <a:pPr marL="342900" marR="0" lvl="0" indent="-342900" algn="just" defTabSz="914400" rtl="0" eaLnBrk="1" fontAlgn="auto" latinLnBrk="0" hangingPunct="1">
              <a:spcBef>
                <a:spcPts val="1000"/>
              </a:spcBef>
              <a:spcAft>
                <a:spcPts val="0"/>
              </a:spcAft>
              <a:buClrTx/>
              <a:buSzTx/>
              <a:buFont typeface="Arial" panose="020B0604020202020204" pitchFamily="34" charset="0"/>
              <a:buChar char="•"/>
              <a:tabLst/>
              <a:defRPr/>
            </a:pPr>
            <a:r>
              <a:rPr lang="es-PE" sz="1900" spc="30" dirty="0"/>
              <a:t>liderazgo</a:t>
            </a:r>
            <a:endParaRPr kumimoji="0" lang="es-PE" sz="1900" i="0" u="none" strike="noStrike" kern="1200" cap="none" spc="30" normalizeH="0" baseline="0" noProof="0" dirty="0">
              <a:ln>
                <a:noFill/>
              </a:ln>
              <a:effectLst/>
              <a:uLnTx/>
              <a:uFillTx/>
            </a:endParaRP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419" dirty="0"/>
              <a:t>Pensamiento Creativo para la Innovación</a:t>
            </a:r>
          </a:p>
        </p:txBody>
      </p:sp>
      <p:pic>
        <p:nvPicPr>
          <p:cNvPr id="1026" name="Picture 2" descr="Una mujer sentada frente a una mesa con comida&#10;&#10;Descripción generada automáticamente con confianza media">
            <a:extLst>
              <a:ext uri="{FF2B5EF4-FFF2-40B4-BE49-F238E27FC236}">
                <a16:creationId xmlns:a16="http://schemas.microsoft.com/office/drawing/2014/main" id="{E3DF73F6-BE0D-443E-81AC-42C6C947999D}"/>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l="11283" r="11283"/>
          <a:stretch>
            <a:fillRect/>
          </a:stretch>
        </p:blipFill>
        <p:spPr bwMode="auto">
          <a:prstGeom prst="rect">
            <a:avLst/>
          </a:prstGeom>
          <a:noFill/>
        </p:spPr>
      </p:pic>
    </p:spTree>
    <p:extLst>
      <p:ext uri="{BB962C8B-B14F-4D97-AF65-F5344CB8AC3E}">
        <p14:creationId xmlns:p14="http://schemas.microsoft.com/office/powerpoint/2010/main" val="1381014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187179"/>
            <a:ext cx="7243368" cy="477331"/>
          </a:xfrm>
        </p:spPr>
        <p:txBody>
          <a:bodyPr>
            <a:noAutofit/>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rPr>
              <a:t>Averigüemos sobre estos emprendedores</a:t>
            </a:r>
            <a:endParaRPr kumimoji="0" lang="es-PE" sz="2800" b="1" i="0" u="none" strike="noStrike" kern="1200" cap="none" spc="0" normalizeH="0" baseline="0" noProof="0" dirty="0">
              <a:ln>
                <a:noFill/>
              </a:ln>
              <a:solidFill>
                <a:srgbClr val="6E00ED"/>
              </a:solidFill>
              <a:effectLst/>
              <a:uLnTx/>
              <a:uFillTx/>
              <a:latin typeface="Stag Book" panose="02000503060000020004" pitchFamily="2" charset="77"/>
              <a:ea typeface="+mn-ea"/>
              <a:cs typeface="Arial" panose="020B0604020202020204" pitchFamily="34" charset="0"/>
            </a:endParaRP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419" dirty="0"/>
              <a:t>Pensamiento Creativo para la Innovación</a:t>
            </a:r>
          </a:p>
        </p:txBody>
      </p:sp>
      <p:sp>
        <p:nvSpPr>
          <p:cNvPr id="12" name="Rectangle 11">
            <a:extLst>
              <a:ext uri="{FF2B5EF4-FFF2-40B4-BE49-F238E27FC236}">
                <a16:creationId xmlns:a16="http://schemas.microsoft.com/office/drawing/2014/main" id="{FF210FD0-0DDB-4112-904F-D9EB6F712E86}"/>
              </a:ext>
            </a:extLst>
          </p:cNvPr>
          <p:cNvSpPr/>
          <p:nvPr/>
        </p:nvSpPr>
        <p:spPr>
          <a:xfrm>
            <a:off x="996354" y="4831339"/>
            <a:ext cx="2169928" cy="369332"/>
          </a:xfrm>
          <a:prstGeom prst="rect">
            <a:avLst/>
          </a:prstGeom>
        </p:spPr>
        <p:txBody>
          <a:bodyPr wrap="square">
            <a:spAutoFit/>
          </a:bodyPr>
          <a:lstStyle/>
          <a:p>
            <a:pPr algn="ctr"/>
            <a:r>
              <a:rPr lang="es-PE" b="1" dirty="0">
                <a:solidFill>
                  <a:schemeClr val="tx1">
                    <a:lumMod val="65000"/>
                    <a:lumOff val="35000"/>
                  </a:schemeClr>
                </a:solidFill>
                <a:latin typeface="Roboto" panose="02000000000000000000" pitchFamily="2" charset="0"/>
                <a:ea typeface="Roboto" panose="02000000000000000000" pitchFamily="2" charset="0"/>
              </a:rPr>
              <a:t>Aquilina Palomino</a:t>
            </a:r>
            <a:endParaRPr lang="en-US" dirty="0">
              <a:solidFill>
                <a:schemeClr val="bg1">
                  <a:lumMod val="65000"/>
                </a:schemeClr>
              </a:solidFill>
              <a:latin typeface="Roboto" panose="02000000000000000000" pitchFamily="2" charset="0"/>
              <a:ea typeface="Roboto" panose="02000000000000000000" pitchFamily="2" charset="0"/>
            </a:endParaRPr>
          </a:p>
        </p:txBody>
      </p:sp>
      <p:grpSp>
        <p:nvGrpSpPr>
          <p:cNvPr id="16" name="Grupo 15">
            <a:extLst>
              <a:ext uri="{FF2B5EF4-FFF2-40B4-BE49-F238E27FC236}">
                <a16:creationId xmlns:a16="http://schemas.microsoft.com/office/drawing/2014/main" id="{4D3C6ADD-D709-42E0-8091-175711AD90D3}"/>
              </a:ext>
            </a:extLst>
          </p:cNvPr>
          <p:cNvGrpSpPr/>
          <p:nvPr/>
        </p:nvGrpSpPr>
        <p:grpSpPr>
          <a:xfrm>
            <a:off x="4946848" y="2754948"/>
            <a:ext cx="1828800" cy="1834350"/>
            <a:chOff x="652352" y="4219806"/>
            <a:chExt cx="1828800" cy="1834350"/>
          </a:xfrm>
        </p:grpSpPr>
        <p:sp>
          <p:nvSpPr>
            <p:cNvPr id="13" name="Rectangle 27">
              <a:extLst>
                <a:ext uri="{FF2B5EF4-FFF2-40B4-BE49-F238E27FC236}">
                  <a16:creationId xmlns:a16="http://schemas.microsoft.com/office/drawing/2014/main" id="{56CFCD75-5741-4EBC-9CFE-77A5807F28F4}"/>
                </a:ext>
              </a:extLst>
            </p:cNvPr>
            <p:cNvSpPr/>
            <p:nvPr/>
          </p:nvSpPr>
          <p:spPr>
            <a:xfrm>
              <a:off x="652352" y="4225356"/>
              <a:ext cx="1828800" cy="1828800"/>
            </a:xfrm>
            <a:prstGeom prst="rect">
              <a:avLst/>
            </a:prstGeom>
            <a:solidFill>
              <a:srgbClr val="00B05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Marcador de posición de imagen 15">
              <a:extLst>
                <a:ext uri="{FF2B5EF4-FFF2-40B4-BE49-F238E27FC236}">
                  <a16:creationId xmlns:a16="http://schemas.microsoft.com/office/drawing/2014/main" id="{160A5C21-601C-42A3-A44A-328E1234E45A}"/>
                </a:ext>
              </a:extLst>
            </p:cNvPr>
            <p:cNvPicPr>
              <a:picLocks noChangeAspect="1"/>
            </p:cNvPicPr>
            <p:nvPr/>
          </p:nvPicPr>
          <p:blipFill rotWithShape="1">
            <a:blip r:embed="rId2">
              <a:extLst>
                <a:ext uri="{28A0092B-C50C-407E-A947-70E740481C1C}">
                  <a14:useLocalDpi xmlns:a14="http://schemas.microsoft.com/office/drawing/2010/main" val="0"/>
                </a:ext>
              </a:extLst>
            </a:blip>
            <a:srcRect l="42288"/>
            <a:stretch/>
          </p:blipFill>
          <p:spPr>
            <a:xfrm rot="434797">
              <a:off x="681484" y="4219806"/>
              <a:ext cx="1777399" cy="1732994"/>
            </a:xfrm>
            <a:prstGeom prst="rect">
              <a:avLst/>
            </a:prstGeom>
          </p:spPr>
        </p:pic>
      </p:grpSp>
      <p:grpSp>
        <p:nvGrpSpPr>
          <p:cNvPr id="18" name="Grupo 17">
            <a:extLst>
              <a:ext uri="{FF2B5EF4-FFF2-40B4-BE49-F238E27FC236}">
                <a16:creationId xmlns:a16="http://schemas.microsoft.com/office/drawing/2014/main" id="{BA54A8C7-C645-4DC5-9243-58DC9EA58C3E}"/>
              </a:ext>
            </a:extLst>
          </p:cNvPr>
          <p:cNvGrpSpPr/>
          <p:nvPr/>
        </p:nvGrpSpPr>
        <p:grpSpPr>
          <a:xfrm>
            <a:off x="8690876" y="2755936"/>
            <a:ext cx="1831082" cy="1833362"/>
            <a:chOff x="650070" y="4220794"/>
            <a:chExt cx="1831082" cy="1833362"/>
          </a:xfrm>
        </p:grpSpPr>
        <p:sp>
          <p:nvSpPr>
            <p:cNvPr id="19" name="Rectangle 27">
              <a:extLst>
                <a:ext uri="{FF2B5EF4-FFF2-40B4-BE49-F238E27FC236}">
                  <a16:creationId xmlns:a16="http://schemas.microsoft.com/office/drawing/2014/main" id="{7CD6864F-AA9A-4513-8D15-C56B1C549571}"/>
                </a:ext>
              </a:extLst>
            </p:cNvPr>
            <p:cNvSpPr/>
            <p:nvPr/>
          </p:nvSpPr>
          <p:spPr>
            <a:xfrm>
              <a:off x="652352" y="4225356"/>
              <a:ext cx="1828800" cy="1828800"/>
            </a:xfrm>
            <a:prstGeom prst="rect">
              <a:avLst/>
            </a:prstGeom>
            <a:solidFill>
              <a:srgbClr val="6E00ED"/>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Marcador de posición de imagen 15">
              <a:extLst>
                <a:ext uri="{FF2B5EF4-FFF2-40B4-BE49-F238E27FC236}">
                  <a16:creationId xmlns:a16="http://schemas.microsoft.com/office/drawing/2014/main" id="{3DBDCC46-3B6D-4254-98BE-5A3FC74C3A49}"/>
                </a:ext>
              </a:extLst>
            </p:cNvPr>
            <p:cNvPicPr>
              <a:picLocks noChangeAspect="1"/>
            </p:cNvPicPr>
            <p:nvPr/>
          </p:nvPicPr>
          <p:blipFill>
            <a:blip r:embed="rId3">
              <a:extLst>
                <a:ext uri="{28A0092B-C50C-407E-A947-70E740481C1C}">
                  <a14:useLocalDpi xmlns:a14="http://schemas.microsoft.com/office/drawing/2010/main" val="0"/>
                </a:ext>
              </a:extLst>
            </a:blip>
            <a:srcRect l="706" r="706"/>
            <a:stretch/>
          </p:blipFill>
          <p:spPr>
            <a:xfrm rot="434797">
              <a:off x="650070" y="4220794"/>
              <a:ext cx="1828800" cy="1828800"/>
            </a:xfrm>
            <a:prstGeom prst="rect">
              <a:avLst/>
            </a:prstGeom>
          </p:spPr>
        </p:pic>
      </p:grpSp>
      <p:grpSp>
        <p:nvGrpSpPr>
          <p:cNvPr id="23" name="Grupo 22">
            <a:extLst>
              <a:ext uri="{FF2B5EF4-FFF2-40B4-BE49-F238E27FC236}">
                <a16:creationId xmlns:a16="http://schemas.microsoft.com/office/drawing/2014/main" id="{A096AB19-1E40-43DE-BC1D-9BAB0C2EEBF9}"/>
              </a:ext>
            </a:extLst>
          </p:cNvPr>
          <p:cNvGrpSpPr/>
          <p:nvPr/>
        </p:nvGrpSpPr>
        <p:grpSpPr>
          <a:xfrm>
            <a:off x="1198256" y="2755936"/>
            <a:ext cx="1831082" cy="1833362"/>
            <a:chOff x="650070" y="4220794"/>
            <a:chExt cx="1831082" cy="1833362"/>
          </a:xfrm>
        </p:grpSpPr>
        <p:sp>
          <p:nvSpPr>
            <p:cNvPr id="24" name="Rectangle 27">
              <a:extLst>
                <a:ext uri="{FF2B5EF4-FFF2-40B4-BE49-F238E27FC236}">
                  <a16:creationId xmlns:a16="http://schemas.microsoft.com/office/drawing/2014/main" id="{80B8BDEE-8A07-474C-A3E6-669FFAC83982}"/>
                </a:ext>
              </a:extLst>
            </p:cNvPr>
            <p:cNvSpPr/>
            <p:nvPr/>
          </p:nvSpPr>
          <p:spPr>
            <a:xfrm>
              <a:off x="652352" y="4225356"/>
              <a:ext cx="1828800" cy="1828800"/>
            </a:xfrm>
            <a:prstGeom prst="rect">
              <a:avLst/>
            </a:prstGeom>
            <a:solidFill>
              <a:schemeClr val="bg1">
                <a:lumMod val="5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Marcador de posición de imagen 15">
              <a:extLst>
                <a:ext uri="{FF2B5EF4-FFF2-40B4-BE49-F238E27FC236}">
                  <a16:creationId xmlns:a16="http://schemas.microsoft.com/office/drawing/2014/main" id="{A27B44C3-4970-4B00-AE75-7C9B0AB096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434797">
              <a:off x="650070" y="4220794"/>
              <a:ext cx="1828800" cy="1828800"/>
            </a:xfrm>
            <a:prstGeom prst="rect">
              <a:avLst/>
            </a:prstGeom>
          </p:spPr>
        </p:pic>
      </p:grpSp>
      <p:sp>
        <p:nvSpPr>
          <p:cNvPr id="26" name="Rectangle 11">
            <a:extLst>
              <a:ext uri="{FF2B5EF4-FFF2-40B4-BE49-F238E27FC236}">
                <a16:creationId xmlns:a16="http://schemas.microsoft.com/office/drawing/2014/main" id="{39C9FD92-BAF0-4056-BED6-0B24EA44C70A}"/>
              </a:ext>
            </a:extLst>
          </p:cNvPr>
          <p:cNvSpPr/>
          <p:nvPr/>
        </p:nvSpPr>
        <p:spPr>
          <a:xfrm>
            <a:off x="4642581" y="4847261"/>
            <a:ext cx="2169928" cy="369332"/>
          </a:xfrm>
          <a:prstGeom prst="rect">
            <a:avLst/>
          </a:prstGeom>
        </p:spPr>
        <p:txBody>
          <a:bodyPr wrap="square">
            <a:spAutoFit/>
          </a:bodyPr>
          <a:lstStyle/>
          <a:p>
            <a:pPr algn="ctr"/>
            <a:r>
              <a:rPr lang="es-PE" b="1" dirty="0" err="1">
                <a:solidFill>
                  <a:schemeClr val="tx1">
                    <a:lumMod val="65000"/>
                    <a:lumOff val="35000"/>
                  </a:schemeClr>
                </a:solidFill>
                <a:latin typeface="Roboto" panose="02000000000000000000" pitchFamily="2" charset="0"/>
                <a:ea typeface="Roboto" panose="02000000000000000000" pitchFamily="2" charset="0"/>
              </a:rPr>
              <a:t>Vaneza</a:t>
            </a:r>
            <a:r>
              <a:rPr lang="es-PE" b="1" dirty="0">
                <a:solidFill>
                  <a:schemeClr val="tx1">
                    <a:lumMod val="65000"/>
                    <a:lumOff val="35000"/>
                  </a:schemeClr>
                </a:solidFill>
                <a:latin typeface="Roboto" panose="02000000000000000000" pitchFamily="2" charset="0"/>
                <a:ea typeface="Roboto" panose="02000000000000000000" pitchFamily="2" charset="0"/>
              </a:rPr>
              <a:t> Camacho</a:t>
            </a:r>
            <a:endParaRPr lang="en-US" dirty="0">
              <a:solidFill>
                <a:schemeClr val="bg1">
                  <a:lumMod val="65000"/>
                </a:schemeClr>
              </a:solidFill>
              <a:latin typeface="Roboto" panose="02000000000000000000" pitchFamily="2" charset="0"/>
              <a:ea typeface="Roboto" panose="02000000000000000000" pitchFamily="2" charset="0"/>
            </a:endParaRPr>
          </a:p>
        </p:txBody>
      </p:sp>
      <p:sp>
        <p:nvSpPr>
          <p:cNvPr id="27" name="Rectangle 11">
            <a:extLst>
              <a:ext uri="{FF2B5EF4-FFF2-40B4-BE49-F238E27FC236}">
                <a16:creationId xmlns:a16="http://schemas.microsoft.com/office/drawing/2014/main" id="{3755AB7E-52FE-4832-83EC-DE58DF84EFCA}"/>
              </a:ext>
            </a:extLst>
          </p:cNvPr>
          <p:cNvSpPr/>
          <p:nvPr/>
        </p:nvSpPr>
        <p:spPr>
          <a:xfrm>
            <a:off x="8438933" y="4876831"/>
            <a:ext cx="2169928" cy="369332"/>
          </a:xfrm>
          <a:prstGeom prst="rect">
            <a:avLst/>
          </a:prstGeom>
        </p:spPr>
        <p:txBody>
          <a:bodyPr wrap="square">
            <a:spAutoFit/>
          </a:bodyPr>
          <a:lstStyle/>
          <a:p>
            <a:pPr algn="ctr"/>
            <a:r>
              <a:rPr lang="es-PE" b="1" dirty="0">
                <a:solidFill>
                  <a:schemeClr val="tx1">
                    <a:lumMod val="65000"/>
                    <a:lumOff val="35000"/>
                  </a:schemeClr>
                </a:solidFill>
                <a:latin typeface="Roboto" panose="02000000000000000000" pitchFamily="2" charset="0"/>
                <a:ea typeface="Roboto" panose="02000000000000000000" pitchFamily="2" charset="0"/>
              </a:rPr>
              <a:t>Cristian Gutierrez</a:t>
            </a:r>
            <a:endParaRPr lang="en-US" dirty="0">
              <a:solidFill>
                <a:schemeClr val="bg1">
                  <a:lumMod val="6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74552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FAA9EFA-D17B-4107-B0E6-81D04D6E2197}"/>
              </a:ext>
            </a:extLst>
          </p:cNvPr>
          <p:cNvSpPr>
            <a:spLocks noGrp="1"/>
          </p:cNvSpPr>
          <p:nvPr>
            <p:ph idx="11"/>
          </p:nvPr>
        </p:nvSpPr>
        <p:spPr>
          <a:xfrm>
            <a:off x="3597830" y="5946856"/>
            <a:ext cx="5017770" cy="538479"/>
          </a:xfrm>
        </p:spPr>
        <p:txBody>
          <a:bodyPr anchor="ctr"/>
          <a:lstStyle/>
          <a:p>
            <a:pPr algn="ctr"/>
            <a:r>
              <a:rPr lang="es-ES" dirty="0"/>
              <a:t>¿Qué destacas de Aquilina?</a:t>
            </a:r>
          </a:p>
        </p:txBody>
      </p:sp>
      <p:sp>
        <p:nvSpPr>
          <p:cNvPr id="5" name="Subtítulo 4">
            <a:extLst>
              <a:ext uri="{FF2B5EF4-FFF2-40B4-BE49-F238E27FC236}">
                <a16:creationId xmlns:a16="http://schemas.microsoft.com/office/drawing/2014/main" id="{94E0ABBA-9309-4039-8BB8-CBB2CFABCEDC}"/>
              </a:ext>
            </a:extLst>
          </p:cNvPr>
          <p:cNvSpPr>
            <a:spLocks noGrp="1"/>
          </p:cNvSpPr>
          <p:nvPr>
            <p:ph type="subTitle" idx="14"/>
          </p:nvPr>
        </p:nvSpPr>
        <p:spPr>
          <a:xfrm>
            <a:off x="739140" y="353067"/>
            <a:ext cx="5017770" cy="536894"/>
          </a:xfrm>
        </p:spPr>
        <p:txBody>
          <a:bodyPr/>
          <a:lstStyle/>
          <a:p>
            <a:r>
              <a:rPr lang="es-ES" dirty="0"/>
              <a:t>Aquilina Palomino</a:t>
            </a:r>
          </a:p>
        </p:txBody>
      </p:sp>
      <p:pic>
        <p:nvPicPr>
          <p:cNvPr id="12" name="FORTICAO LA HISTORIA">
            <a:hlinkClick r:id="" action="ppaction://media"/>
            <a:extLst>
              <a:ext uri="{FF2B5EF4-FFF2-40B4-BE49-F238E27FC236}">
                <a16:creationId xmlns:a16="http://schemas.microsoft.com/office/drawing/2014/main" id="{8A951DF2-B469-4447-AB05-30CB6F5D0A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94138" y="1051062"/>
            <a:ext cx="7803724" cy="4390830"/>
          </a:xfrm>
        </p:spPr>
      </p:pic>
    </p:spTree>
    <p:extLst>
      <p:ext uri="{BB962C8B-B14F-4D97-AF65-F5344CB8AC3E}">
        <p14:creationId xmlns:p14="http://schemas.microsoft.com/office/powerpoint/2010/main" val="56305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35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Vanesa Caycho  CEO &amp; FOUNDER  IFurniture">
            <a:hlinkClick r:id="" action="ppaction://media"/>
            <a:extLst>
              <a:ext uri="{FF2B5EF4-FFF2-40B4-BE49-F238E27FC236}">
                <a16:creationId xmlns:a16="http://schemas.microsoft.com/office/drawing/2014/main" id="{62DB92A6-E864-4529-AF6A-489CA50C51C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01756" y="1014051"/>
            <a:ext cx="7997588" cy="4499909"/>
          </a:xfrm>
        </p:spPr>
      </p:pic>
      <p:sp>
        <p:nvSpPr>
          <p:cNvPr id="13" name="Marcador de contenido 12">
            <a:extLst>
              <a:ext uri="{FF2B5EF4-FFF2-40B4-BE49-F238E27FC236}">
                <a16:creationId xmlns:a16="http://schemas.microsoft.com/office/drawing/2014/main" id="{5A600BD7-A182-4740-BA0A-E8C2E5133175}"/>
              </a:ext>
            </a:extLst>
          </p:cNvPr>
          <p:cNvSpPr>
            <a:spLocks noGrp="1"/>
          </p:cNvSpPr>
          <p:nvPr>
            <p:ph idx="11"/>
          </p:nvPr>
        </p:nvSpPr>
        <p:spPr>
          <a:xfrm>
            <a:off x="3597825" y="5843414"/>
            <a:ext cx="5017770" cy="878062"/>
          </a:xfrm>
        </p:spPr>
        <p:txBody>
          <a:bodyPr anchor="ctr"/>
          <a:lstStyle/>
          <a:p>
            <a:pPr algn="ctr"/>
            <a:r>
              <a:rPr lang="es-ES" dirty="0"/>
              <a:t>¿Qué destacas de </a:t>
            </a:r>
            <a:r>
              <a:rPr lang="es-ES" dirty="0" err="1"/>
              <a:t>Vaneza</a:t>
            </a:r>
            <a:r>
              <a:rPr lang="es-ES" dirty="0"/>
              <a:t>?</a:t>
            </a:r>
          </a:p>
        </p:txBody>
      </p:sp>
      <p:sp>
        <p:nvSpPr>
          <p:cNvPr id="14" name="Subtítulo 13">
            <a:extLst>
              <a:ext uri="{FF2B5EF4-FFF2-40B4-BE49-F238E27FC236}">
                <a16:creationId xmlns:a16="http://schemas.microsoft.com/office/drawing/2014/main" id="{341B0C6D-87BF-44DC-A086-BAC4995F70D4}"/>
              </a:ext>
            </a:extLst>
          </p:cNvPr>
          <p:cNvSpPr>
            <a:spLocks noGrp="1"/>
          </p:cNvSpPr>
          <p:nvPr>
            <p:ph type="subTitle" idx="14"/>
          </p:nvPr>
        </p:nvSpPr>
        <p:spPr>
          <a:xfrm>
            <a:off x="739140" y="380363"/>
            <a:ext cx="5017770" cy="536894"/>
          </a:xfrm>
        </p:spPr>
        <p:txBody>
          <a:bodyPr/>
          <a:lstStyle/>
          <a:p>
            <a:r>
              <a:rPr lang="es-ES" dirty="0"/>
              <a:t>Vanessa Caycho</a:t>
            </a:r>
          </a:p>
        </p:txBody>
      </p:sp>
    </p:spTree>
    <p:extLst>
      <p:ext uri="{BB962C8B-B14F-4D97-AF65-F5344CB8AC3E}">
        <p14:creationId xmlns:p14="http://schemas.microsoft.com/office/powerpoint/2010/main" val="101700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56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ristian  Gutiérrez  -   Evea Eco Fashion">
            <a:hlinkClick r:id="" action="ppaction://media"/>
            <a:extLst>
              <a:ext uri="{FF2B5EF4-FFF2-40B4-BE49-F238E27FC236}">
                <a16:creationId xmlns:a16="http://schemas.microsoft.com/office/drawing/2014/main" id="{AF1A6CE6-996B-4C20-8405-001A963AC1F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62189" y="1001928"/>
            <a:ext cx="8867622" cy="4989442"/>
          </a:xfrm>
        </p:spPr>
      </p:pic>
      <p:sp>
        <p:nvSpPr>
          <p:cNvPr id="4" name="Marcador de contenido 3">
            <a:extLst>
              <a:ext uri="{FF2B5EF4-FFF2-40B4-BE49-F238E27FC236}">
                <a16:creationId xmlns:a16="http://schemas.microsoft.com/office/drawing/2014/main" id="{977C708F-5470-4237-B1F5-F0B0BE300992}"/>
              </a:ext>
            </a:extLst>
          </p:cNvPr>
          <p:cNvSpPr>
            <a:spLocks noGrp="1"/>
          </p:cNvSpPr>
          <p:nvPr>
            <p:ph idx="11"/>
          </p:nvPr>
        </p:nvSpPr>
        <p:spPr>
          <a:xfrm>
            <a:off x="3614411" y="5887234"/>
            <a:ext cx="5017770" cy="902526"/>
          </a:xfrm>
        </p:spPr>
        <p:txBody>
          <a:bodyPr anchor="ctr"/>
          <a:lstStyle/>
          <a:p>
            <a:pPr algn="ctr"/>
            <a:r>
              <a:rPr lang="es-ES" dirty="0"/>
              <a:t>¿Qué destacas de Cristian?</a:t>
            </a:r>
          </a:p>
        </p:txBody>
      </p:sp>
      <p:sp>
        <p:nvSpPr>
          <p:cNvPr id="5" name="Subtítulo 4">
            <a:extLst>
              <a:ext uri="{FF2B5EF4-FFF2-40B4-BE49-F238E27FC236}">
                <a16:creationId xmlns:a16="http://schemas.microsoft.com/office/drawing/2014/main" id="{64074011-A5BB-4FA8-A7EF-037B1262AA08}"/>
              </a:ext>
            </a:extLst>
          </p:cNvPr>
          <p:cNvSpPr>
            <a:spLocks noGrp="1"/>
          </p:cNvSpPr>
          <p:nvPr>
            <p:ph type="subTitle" idx="14"/>
          </p:nvPr>
        </p:nvSpPr>
        <p:spPr>
          <a:xfrm>
            <a:off x="739140" y="339419"/>
            <a:ext cx="5017770" cy="536894"/>
          </a:xfrm>
        </p:spPr>
        <p:txBody>
          <a:bodyPr/>
          <a:lstStyle/>
          <a:p>
            <a:r>
              <a:rPr lang="es-ES" dirty="0"/>
              <a:t>Cristian Gutiérrez</a:t>
            </a:r>
          </a:p>
        </p:txBody>
      </p:sp>
    </p:spTree>
    <p:extLst>
      <p:ext uri="{BB962C8B-B14F-4D97-AF65-F5344CB8AC3E}">
        <p14:creationId xmlns:p14="http://schemas.microsoft.com/office/powerpoint/2010/main" val="158445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7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4E4FDBCC2C2A9E4991D3E6D92080BF1D" ma:contentTypeVersion="13" ma:contentTypeDescription="Crear nuevo documento." ma:contentTypeScope="" ma:versionID="5277ad7b935b791a40cde8710d3e961a">
  <xsd:schema xmlns:xsd="http://www.w3.org/2001/XMLSchema" xmlns:xs="http://www.w3.org/2001/XMLSchema" xmlns:p="http://schemas.microsoft.com/office/2006/metadata/properties" xmlns:ns2="2160a2c5-c60e-4388-9d8c-8cfce6077867" xmlns:ns3="35ebf031-a504-45cd-aa0d-0f096058efc2" targetNamespace="http://schemas.microsoft.com/office/2006/metadata/properties" ma:root="true" ma:fieldsID="d2da8f289e1e197f6627d43c1415a75e" ns2:_="" ns3:_="">
    <xsd:import namespace="2160a2c5-c60e-4388-9d8c-8cfce6077867"/>
    <xsd:import namespace="35ebf031-a504-45cd-aa0d-0f096058ef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0a2c5-c60e-4388-9d8c-8cfce6077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ebf031-a504-45cd-aa0d-0f096058efc2"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customXml/itemProps2.xml><?xml version="1.0" encoding="utf-8"?>
<ds:datastoreItem xmlns:ds="http://schemas.openxmlformats.org/officeDocument/2006/customXml" ds:itemID="{55A83435-AF66-4014-A3B9-22215E1BD2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60a2c5-c60e-4388-9d8c-8cfce6077867"/>
    <ds:schemaRef ds:uri="35ebf031-a504-45cd-aa0d-0f096058ef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3AF350-0AF4-41D5-8E1C-AD4B41B842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5034</TotalTime>
  <Words>785</Words>
  <Application>Microsoft Office PowerPoint</Application>
  <PresentationFormat>Widescreen</PresentationFormat>
  <Paragraphs>101</Paragraphs>
  <Slides>18</Slides>
  <Notes>0</Notes>
  <HiddenSlides>0</HiddenSlides>
  <MMClips>4</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Identifica los elementos creativos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Jesus Orrego</cp:lastModifiedBy>
  <cp:revision>268</cp:revision>
  <dcterms:created xsi:type="dcterms:W3CDTF">2019-08-23T20:21:46Z</dcterms:created>
  <dcterms:modified xsi:type="dcterms:W3CDTF">2021-08-24T14:27:14Z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0x0101004E4FDBCC2C2A9E4991D3E6D92080BF1D</vt:lpwstr>
  </property>
</Properties>
</file>